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0"/>
  </p:notesMasterIdLst>
  <p:sldIdLst>
    <p:sldId id="256" r:id="rId2"/>
    <p:sldId id="257" r:id="rId3"/>
    <p:sldId id="280" r:id="rId4"/>
    <p:sldId id="258" r:id="rId5"/>
    <p:sldId id="281" r:id="rId6"/>
    <p:sldId id="260" r:id="rId7"/>
    <p:sldId id="261" r:id="rId8"/>
    <p:sldId id="262" r:id="rId9"/>
    <p:sldId id="282" r:id="rId10"/>
    <p:sldId id="263" r:id="rId11"/>
    <p:sldId id="264" r:id="rId12"/>
    <p:sldId id="265" r:id="rId13"/>
    <p:sldId id="266" r:id="rId14"/>
    <p:sldId id="267" r:id="rId15"/>
    <p:sldId id="268" r:id="rId16"/>
    <p:sldId id="269" r:id="rId17"/>
    <p:sldId id="270" r:id="rId18"/>
    <p:sldId id="285" r:id="rId19"/>
    <p:sldId id="271" r:id="rId20"/>
    <p:sldId id="272" r:id="rId21"/>
    <p:sldId id="273" r:id="rId22"/>
    <p:sldId id="283" r:id="rId23"/>
    <p:sldId id="274" r:id="rId24"/>
    <p:sldId id="275" r:id="rId25"/>
    <p:sldId id="276" r:id="rId26"/>
    <p:sldId id="277" r:id="rId27"/>
    <p:sldId id="279"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255" autoAdjust="0"/>
  </p:normalViewPr>
  <p:slideViewPr>
    <p:cSldViewPr snapToGrid="0">
      <p:cViewPr varScale="1">
        <p:scale>
          <a:sx n="91" d="100"/>
          <a:sy n="91" d="100"/>
        </p:scale>
        <p:origin x="1230"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ed Tabbalat" userId="c1a71b5f43e92cfe" providerId="LiveId" clId="{304A179A-A38D-48ED-B375-ACBCA12764DC}"/>
    <pc:docChg chg="undo custSel addSld delSld modSld sldOrd">
      <pc:chgData name="Abed Tabbalat" userId="c1a71b5f43e92cfe" providerId="LiveId" clId="{304A179A-A38D-48ED-B375-ACBCA12764DC}" dt="2022-11-14T23:10:26.496" v="9386"/>
      <pc:docMkLst>
        <pc:docMk/>
      </pc:docMkLst>
      <pc:sldChg chg="addSp delSp modSp modTransition modAnim modNotesTx">
        <pc:chgData name="Abed Tabbalat" userId="c1a71b5f43e92cfe" providerId="LiveId" clId="{304A179A-A38D-48ED-B375-ACBCA12764DC}" dt="2022-11-14T23:10:26.496" v="9386"/>
        <pc:sldMkLst>
          <pc:docMk/>
          <pc:sldMk cId="743215476" sldId="256"/>
        </pc:sldMkLst>
        <pc:picChg chg="add mod">
          <ac:chgData name="Abed Tabbalat" userId="c1a71b5f43e92cfe" providerId="LiveId" clId="{304A179A-A38D-48ED-B375-ACBCA12764DC}" dt="2022-11-14T23:10:26.496" v="9386"/>
          <ac:picMkLst>
            <pc:docMk/>
            <pc:sldMk cId="743215476" sldId="256"/>
            <ac:picMk id="12" creationId="{2DF2DAE7-C8ED-B9B7-D836-E14BAC21EAAC}"/>
          </ac:picMkLst>
        </pc:picChg>
        <pc:picChg chg="add del mod">
          <ac:chgData name="Abed Tabbalat" userId="c1a71b5f43e92cfe" providerId="LiveId" clId="{304A179A-A38D-48ED-B375-ACBCA12764DC}" dt="2022-11-14T22:40:21.970" v="8845"/>
          <ac:picMkLst>
            <pc:docMk/>
            <pc:sldMk cId="743215476" sldId="256"/>
            <ac:picMk id="12" creationId="{5D1182F8-F013-A45C-74A0-D4C5E5C02740}"/>
          </ac:picMkLst>
        </pc:picChg>
      </pc:sldChg>
      <pc:sldChg chg="addSp delSp modSp modTransition modAnim modNotesTx">
        <pc:chgData name="Abed Tabbalat" userId="c1a71b5f43e92cfe" providerId="LiveId" clId="{304A179A-A38D-48ED-B375-ACBCA12764DC}" dt="2022-11-14T23:10:26.496" v="9386"/>
        <pc:sldMkLst>
          <pc:docMk/>
          <pc:sldMk cId="2866998674" sldId="257"/>
        </pc:sldMkLst>
        <pc:graphicFrameChg chg="mod">
          <ac:chgData name="Abed Tabbalat" userId="c1a71b5f43e92cfe" providerId="LiveId" clId="{304A179A-A38D-48ED-B375-ACBCA12764DC}" dt="2022-11-13T15:20:35.566" v="2071" actId="20577"/>
          <ac:graphicFrameMkLst>
            <pc:docMk/>
            <pc:sldMk cId="2866998674" sldId="257"/>
            <ac:graphicFrameMk id="5" creationId="{C27469FA-1ADF-FA05-F68C-68051CA709C4}"/>
          </ac:graphicFrameMkLst>
        </pc:graphicFrameChg>
        <pc:picChg chg="add mod">
          <ac:chgData name="Abed Tabbalat" userId="c1a71b5f43e92cfe" providerId="LiveId" clId="{304A179A-A38D-48ED-B375-ACBCA12764DC}" dt="2022-11-14T23:10:26.496" v="9386"/>
          <ac:picMkLst>
            <pc:docMk/>
            <pc:sldMk cId="2866998674" sldId="257"/>
            <ac:picMk id="4" creationId="{9A576E2B-2407-701C-01DD-8E76B75B94EC}"/>
          </ac:picMkLst>
        </pc:picChg>
        <pc:picChg chg="add del mod">
          <ac:chgData name="Abed Tabbalat" userId="c1a71b5f43e92cfe" providerId="LiveId" clId="{304A179A-A38D-48ED-B375-ACBCA12764DC}" dt="2022-11-14T22:40:21.970" v="8845"/>
          <ac:picMkLst>
            <pc:docMk/>
            <pc:sldMk cId="2866998674" sldId="257"/>
            <ac:picMk id="6" creationId="{E065174A-C1D1-65F3-0295-F0AA3EC85B02}"/>
          </ac:picMkLst>
        </pc:picChg>
      </pc:sldChg>
      <pc:sldChg chg="addSp delSp modSp modTransition modAnim modNotesTx">
        <pc:chgData name="Abed Tabbalat" userId="c1a71b5f43e92cfe" providerId="LiveId" clId="{304A179A-A38D-48ED-B375-ACBCA12764DC}" dt="2022-11-14T23:10:26.496" v="9386"/>
        <pc:sldMkLst>
          <pc:docMk/>
          <pc:sldMk cId="3597839341" sldId="258"/>
        </pc:sldMkLst>
        <pc:picChg chg="add mod">
          <ac:chgData name="Abed Tabbalat" userId="c1a71b5f43e92cfe" providerId="LiveId" clId="{304A179A-A38D-48ED-B375-ACBCA12764DC}" dt="2022-11-14T23:10:26.496" v="9386"/>
          <ac:picMkLst>
            <pc:docMk/>
            <pc:sldMk cId="3597839341" sldId="258"/>
            <ac:picMk id="6" creationId="{C3048E7C-5C3F-DEE2-B4A0-428AB47F313A}"/>
          </ac:picMkLst>
        </pc:picChg>
        <pc:picChg chg="add del mod">
          <ac:chgData name="Abed Tabbalat" userId="c1a71b5f43e92cfe" providerId="LiveId" clId="{304A179A-A38D-48ED-B375-ACBCA12764DC}" dt="2022-11-14T22:40:21.970" v="8845"/>
          <ac:picMkLst>
            <pc:docMk/>
            <pc:sldMk cId="3597839341" sldId="258"/>
            <ac:picMk id="6" creationId="{D95DE7F4-FAA8-4350-68CE-7699080DDE31}"/>
          </ac:picMkLst>
        </pc:picChg>
      </pc:sldChg>
      <pc:sldChg chg="del">
        <pc:chgData name="Abed Tabbalat" userId="c1a71b5f43e92cfe" providerId="LiveId" clId="{304A179A-A38D-48ED-B375-ACBCA12764DC}" dt="2022-11-13T15:20:53.294" v="2072" actId="47"/>
        <pc:sldMkLst>
          <pc:docMk/>
          <pc:sldMk cId="2258881008" sldId="259"/>
        </pc:sldMkLst>
      </pc:sldChg>
      <pc:sldChg chg="addSp delSp modSp mod modTransition modAnim modNotesTx">
        <pc:chgData name="Abed Tabbalat" userId="c1a71b5f43e92cfe" providerId="LiveId" clId="{304A179A-A38D-48ED-B375-ACBCA12764DC}" dt="2022-11-14T23:10:26.496" v="9386"/>
        <pc:sldMkLst>
          <pc:docMk/>
          <pc:sldMk cId="3001728761" sldId="260"/>
        </pc:sldMkLst>
        <pc:spChg chg="mod">
          <ac:chgData name="Abed Tabbalat" userId="c1a71b5f43e92cfe" providerId="LiveId" clId="{304A179A-A38D-48ED-B375-ACBCA12764DC}" dt="2022-11-13T15:26:05.097" v="2203" actId="20577"/>
          <ac:spMkLst>
            <pc:docMk/>
            <pc:sldMk cId="3001728761" sldId="260"/>
            <ac:spMk id="3" creationId="{0EA0FDBD-C18D-DCC8-2FB6-82C1ED3B08D6}"/>
          </ac:spMkLst>
        </pc:spChg>
        <pc:picChg chg="add mod">
          <ac:chgData name="Abed Tabbalat" userId="c1a71b5f43e92cfe" providerId="LiveId" clId="{304A179A-A38D-48ED-B375-ACBCA12764DC}" dt="2022-11-14T23:10:26.496" v="9386"/>
          <ac:picMkLst>
            <pc:docMk/>
            <pc:sldMk cId="3001728761" sldId="260"/>
            <ac:picMk id="5" creationId="{D2F68D4A-7358-1C5F-4B90-8409DDD00B81}"/>
          </ac:picMkLst>
        </pc:picChg>
        <pc:picChg chg="add del mod">
          <ac:chgData name="Abed Tabbalat" userId="c1a71b5f43e92cfe" providerId="LiveId" clId="{304A179A-A38D-48ED-B375-ACBCA12764DC}" dt="2022-11-14T22:40:21.970" v="8845"/>
          <ac:picMkLst>
            <pc:docMk/>
            <pc:sldMk cId="3001728761" sldId="260"/>
            <ac:picMk id="5" creationId="{DF829431-3958-0FA0-6B93-2BFD34BE005E}"/>
          </ac:picMkLst>
        </pc:picChg>
      </pc:sldChg>
      <pc:sldChg chg="addSp delSp modSp mod modTransition modAnim modNotesTx">
        <pc:chgData name="Abed Tabbalat" userId="c1a71b5f43e92cfe" providerId="LiveId" clId="{304A179A-A38D-48ED-B375-ACBCA12764DC}" dt="2022-11-14T23:10:26.496" v="9386"/>
        <pc:sldMkLst>
          <pc:docMk/>
          <pc:sldMk cId="2790935166" sldId="261"/>
        </pc:sldMkLst>
        <pc:spChg chg="mod">
          <ac:chgData name="Abed Tabbalat" userId="c1a71b5f43e92cfe" providerId="LiveId" clId="{304A179A-A38D-48ED-B375-ACBCA12764DC}" dt="2022-11-13T15:27:04.719" v="2332" actId="20577"/>
          <ac:spMkLst>
            <pc:docMk/>
            <pc:sldMk cId="2790935166" sldId="261"/>
            <ac:spMk id="3" creationId="{A83E1329-AB15-304F-4926-C3DA21E0DDE2}"/>
          </ac:spMkLst>
        </pc:spChg>
        <pc:picChg chg="add del mod">
          <ac:chgData name="Abed Tabbalat" userId="c1a71b5f43e92cfe" providerId="LiveId" clId="{304A179A-A38D-48ED-B375-ACBCA12764DC}" dt="2022-11-14T22:40:21.970" v="8845"/>
          <ac:picMkLst>
            <pc:docMk/>
            <pc:sldMk cId="2790935166" sldId="261"/>
            <ac:picMk id="6" creationId="{00ABD4A0-D2F0-5C57-7758-1E202500E9E3}"/>
          </ac:picMkLst>
        </pc:picChg>
        <pc:picChg chg="add mod">
          <ac:chgData name="Abed Tabbalat" userId="c1a71b5f43e92cfe" providerId="LiveId" clId="{304A179A-A38D-48ED-B375-ACBCA12764DC}" dt="2022-11-14T23:10:26.496" v="9386"/>
          <ac:picMkLst>
            <pc:docMk/>
            <pc:sldMk cId="2790935166" sldId="261"/>
            <ac:picMk id="6" creationId="{1287F9EF-0B69-76D4-4735-7AB9B94A6059}"/>
          </ac:picMkLst>
        </pc:picChg>
      </pc:sldChg>
      <pc:sldChg chg="addSp delSp modSp new mod modTransition modAnim modNotesTx">
        <pc:chgData name="Abed Tabbalat" userId="c1a71b5f43e92cfe" providerId="LiveId" clId="{304A179A-A38D-48ED-B375-ACBCA12764DC}" dt="2022-11-14T23:10:26.496" v="9386"/>
        <pc:sldMkLst>
          <pc:docMk/>
          <pc:sldMk cId="918938522" sldId="262"/>
        </pc:sldMkLst>
        <pc:spChg chg="mod">
          <ac:chgData name="Abed Tabbalat" userId="c1a71b5f43e92cfe" providerId="LiveId" clId="{304A179A-A38D-48ED-B375-ACBCA12764DC}" dt="2022-11-13T15:27:18.379" v="2340" actId="20577"/>
          <ac:spMkLst>
            <pc:docMk/>
            <pc:sldMk cId="918938522" sldId="262"/>
            <ac:spMk id="2" creationId="{7FD9A2F5-C566-EC76-4AD7-7D891CAC1417}"/>
          </ac:spMkLst>
        </pc:spChg>
        <pc:spChg chg="del mod">
          <ac:chgData name="Abed Tabbalat" userId="c1a71b5f43e92cfe" providerId="LiveId" clId="{304A179A-A38D-48ED-B375-ACBCA12764DC}" dt="2022-11-13T15:27:27.548" v="2341" actId="26606"/>
          <ac:spMkLst>
            <pc:docMk/>
            <pc:sldMk cId="918938522" sldId="262"/>
            <ac:spMk id="3" creationId="{AF4AD7B8-A7C6-618E-ACBE-BEBEE9F34B5B}"/>
          </ac:spMkLst>
        </pc:spChg>
        <pc:spChg chg="mod">
          <ac:chgData name="Abed Tabbalat" userId="c1a71b5f43e92cfe" providerId="LiveId" clId="{304A179A-A38D-48ED-B375-ACBCA12764DC}" dt="2022-11-12T20:12:20.908" v="286" actId="1076"/>
          <ac:spMkLst>
            <pc:docMk/>
            <pc:sldMk cId="918938522" sldId="262"/>
            <ac:spMk id="4" creationId="{9B2DCAA7-0340-C05F-808F-1F69C291099A}"/>
          </ac:spMkLst>
        </pc:spChg>
        <pc:spChg chg="add mod">
          <ac:chgData name="Abed Tabbalat" userId="c1a71b5f43e92cfe" providerId="LiveId" clId="{304A179A-A38D-48ED-B375-ACBCA12764DC}" dt="2022-11-12T20:12:57.058" v="298" actId="1076"/>
          <ac:spMkLst>
            <pc:docMk/>
            <pc:sldMk cId="918938522" sldId="262"/>
            <ac:spMk id="7" creationId="{F4EB5A9B-2DFE-90AD-BB0A-B81EF1DE8846}"/>
          </ac:spMkLst>
        </pc:spChg>
        <pc:graphicFrameChg chg="add">
          <ac:chgData name="Abed Tabbalat" userId="c1a71b5f43e92cfe" providerId="LiveId" clId="{304A179A-A38D-48ED-B375-ACBCA12764DC}" dt="2022-11-13T15:27:27.548" v="2341" actId="26606"/>
          <ac:graphicFrameMkLst>
            <pc:docMk/>
            <pc:sldMk cId="918938522" sldId="262"/>
            <ac:graphicFrameMk id="11" creationId="{2AF73277-9320-BDA4-CD30-8E6E484FFEEC}"/>
          </ac:graphicFrameMkLst>
        </pc:graphicFrameChg>
        <pc:picChg chg="add del mod">
          <ac:chgData name="Abed Tabbalat" userId="c1a71b5f43e92cfe" providerId="LiveId" clId="{304A179A-A38D-48ED-B375-ACBCA12764DC}" dt="2022-11-14T22:40:21.970" v="8845"/>
          <ac:picMkLst>
            <pc:docMk/>
            <pc:sldMk cId="918938522" sldId="262"/>
            <ac:picMk id="5" creationId="{1BFC1DC9-5BC3-1218-203F-BAB3DFD30DFF}"/>
          </ac:picMkLst>
        </pc:picChg>
        <pc:picChg chg="add mod">
          <ac:chgData name="Abed Tabbalat" userId="c1a71b5f43e92cfe" providerId="LiveId" clId="{304A179A-A38D-48ED-B375-ACBCA12764DC}" dt="2022-11-14T23:10:26.496" v="9386"/>
          <ac:picMkLst>
            <pc:docMk/>
            <pc:sldMk cId="918938522" sldId="262"/>
            <ac:picMk id="5" creationId="{403B7CCB-EA54-ADB1-0F6B-9D918A244BBE}"/>
          </ac:picMkLst>
        </pc:picChg>
        <pc:picChg chg="add mod">
          <ac:chgData name="Abed Tabbalat" userId="c1a71b5f43e92cfe" providerId="LiveId" clId="{304A179A-A38D-48ED-B375-ACBCA12764DC}" dt="2022-11-12T20:13:43.385" v="303" actId="1440"/>
          <ac:picMkLst>
            <pc:docMk/>
            <pc:sldMk cId="918938522" sldId="262"/>
            <ac:picMk id="6" creationId="{DCD21F8C-E0A6-021D-68E3-708DE9502121}"/>
          </ac:picMkLst>
        </pc:picChg>
        <pc:picChg chg="add mod">
          <ac:chgData name="Abed Tabbalat" userId="c1a71b5f43e92cfe" providerId="LiveId" clId="{304A179A-A38D-48ED-B375-ACBCA12764DC}" dt="2022-11-12T20:13:46.823" v="304" actId="1440"/>
          <ac:picMkLst>
            <pc:docMk/>
            <pc:sldMk cId="918938522" sldId="262"/>
            <ac:picMk id="9" creationId="{AE2FF2AB-0499-839A-6BF5-8D1958E18CF1}"/>
          </ac:picMkLst>
        </pc:picChg>
      </pc:sldChg>
      <pc:sldChg chg="addSp delSp modSp new mod modTransition modAnim modNotesTx">
        <pc:chgData name="Abed Tabbalat" userId="c1a71b5f43e92cfe" providerId="LiveId" clId="{304A179A-A38D-48ED-B375-ACBCA12764DC}" dt="2022-11-14T23:10:26.496" v="9386"/>
        <pc:sldMkLst>
          <pc:docMk/>
          <pc:sldMk cId="1273256675" sldId="263"/>
        </pc:sldMkLst>
        <pc:spChg chg="mod">
          <ac:chgData name="Abed Tabbalat" userId="c1a71b5f43e92cfe" providerId="LiveId" clId="{304A179A-A38D-48ED-B375-ACBCA12764DC}" dt="2022-11-13T01:09:30.340" v="364" actId="20577"/>
          <ac:spMkLst>
            <pc:docMk/>
            <pc:sldMk cId="1273256675" sldId="263"/>
            <ac:spMk id="2" creationId="{6BC62C2D-26A0-9022-7459-6B5963162A25}"/>
          </ac:spMkLst>
        </pc:spChg>
        <pc:spChg chg="mod">
          <ac:chgData name="Abed Tabbalat" userId="c1a71b5f43e92cfe" providerId="LiveId" clId="{304A179A-A38D-48ED-B375-ACBCA12764DC}" dt="2022-11-13T14:31:06.755" v="489" actId="20577"/>
          <ac:spMkLst>
            <pc:docMk/>
            <pc:sldMk cId="1273256675" sldId="263"/>
            <ac:spMk id="3" creationId="{C2E2F842-B0DE-56F8-8BDA-E4380E501572}"/>
          </ac:spMkLst>
        </pc:spChg>
        <pc:picChg chg="add mod">
          <ac:chgData name="Abed Tabbalat" userId="c1a71b5f43e92cfe" providerId="LiveId" clId="{304A179A-A38D-48ED-B375-ACBCA12764DC}" dt="2022-11-13T14:31:34.603" v="494" actId="1076"/>
          <ac:picMkLst>
            <pc:docMk/>
            <pc:sldMk cId="1273256675" sldId="263"/>
            <ac:picMk id="5" creationId="{6D51C43E-E3E5-AB2B-19E0-6F00B86CB735}"/>
          </ac:picMkLst>
        </pc:picChg>
        <pc:picChg chg="add del mod">
          <ac:chgData name="Abed Tabbalat" userId="c1a71b5f43e92cfe" providerId="LiveId" clId="{304A179A-A38D-48ED-B375-ACBCA12764DC}" dt="2022-11-14T22:40:21.970" v="8845"/>
          <ac:picMkLst>
            <pc:docMk/>
            <pc:sldMk cId="1273256675" sldId="263"/>
            <ac:picMk id="6" creationId="{31A29534-A39F-04F8-39C7-2A3865D36738}"/>
          </ac:picMkLst>
        </pc:picChg>
        <pc:picChg chg="add mod">
          <ac:chgData name="Abed Tabbalat" userId="c1a71b5f43e92cfe" providerId="LiveId" clId="{304A179A-A38D-48ED-B375-ACBCA12764DC}" dt="2022-11-14T23:10:26.496" v="9386"/>
          <ac:picMkLst>
            <pc:docMk/>
            <pc:sldMk cId="1273256675" sldId="263"/>
            <ac:picMk id="6" creationId="{71F6C1DA-5415-34A4-E9D6-5CE4F60C1C28}"/>
          </ac:picMkLst>
        </pc:picChg>
      </pc:sldChg>
      <pc:sldChg chg="addSp delSp modSp new mod modTransition setBg modAnim modNotesTx">
        <pc:chgData name="Abed Tabbalat" userId="c1a71b5f43e92cfe" providerId="LiveId" clId="{304A179A-A38D-48ED-B375-ACBCA12764DC}" dt="2022-11-14T23:10:26.496" v="9386"/>
        <pc:sldMkLst>
          <pc:docMk/>
          <pc:sldMk cId="3668404427" sldId="264"/>
        </pc:sldMkLst>
        <pc:spChg chg="mod">
          <ac:chgData name="Abed Tabbalat" userId="c1a71b5f43e92cfe" providerId="LiveId" clId="{304A179A-A38D-48ED-B375-ACBCA12764DC}" dt="2022-11-13T14:33:14.896" v="533" actId="26606"/>
          <ac:spMkLst>
            <pc:docMk/>
            <pc:sldMk cId="3668404427" sldId="264"/>
            <ac:spMk id="2" creationId="{5C03B07A-E813-673C-8E0E-3013A0B738AA}"/>
          </ac:spMkLst>
        </pc:spChg>
        <pc:spChg chg="mod">
          <ac:chgData name="Abed Tabbalat" userId="c1a71b5f43e92cfe" providerId="LiveId" clId="{304A179A-A38D-48ED-B375-ACBCA12764DC}" dt="2022-11-13T14:33:36.839" v="573" actId="113"/>
          <ac:spMkLst>
            <pc:docMk/>
            <pc:sldMk cId="3668404427" sldId="264"/>
            <ac:spMk id="3" creationId="{C2810915-28AD-7635-730D-DB7F3E26F019}"/>
          </ac:spMkLst>
        </pc:spChg>
        <pc:spChg chg="add">
          <ac:chgData name="Abed Tabbalat" userId="c1a71b5f43e92cfe" providerId="LiveId" clId="{304A179A-A38D-48ED-B375-ACBCA12764DC}" dt="2022-11-13T14:33:14.896" v="533" actId="26606"/>
          <ac:spMkLst>
            <pc:docMk/>
            <pc:sldMk cId="3668404427" sldId="264"/>
            <ac:spMk id="10" creationId="{DB66C9CD-6BF4-44CA-8078-0BB819080761}"/>
          </ac:spMkLst>
        </pc:spChg>
        <pc:spChg chg="add">
          <ac:chgData name="Abed Tabbalat" userId="c1a71b5f43e92cfe" providerId="LiveId" clId="{304A179A-A38D-48ED-B375-ACBCA12764DC}" dt="2022-11-13T14:33:14.896" v="533" actId="26606"/>
          <ac:spMkLst>
            <pc:docMk/>
            <pc:sldMk cId="3668404427" sldId="264"/>
            <ac:spMk id="14" creationId="{E95A6F56-5B66-4656-B01E-938834D6A329}"/>
          </ac:spMkLst>
        </pc:spChg>
        <pc:picChg chg="add mod">
          <ac:chgData name="Abed Tabbalat" userId="c1a71b5f43e92cfe" providerId="LiveId" clId="{304A179A-A38D-48ED-B375-ACBCA12764DC}" dt="2022-11-13T14:33:14.896" v="533" actId="26606"/>
          <ac:picMkLst>
            <pc:docMk/>
            <pc:sldMk cId="3668404427" sldId="264"/>
            <ac:picMk id="5" creationId="{5521D63F-DA18-D3D1-EC1E-91B93F3B61A0}"/>
          </ac:picMkLst>
        </pc:picChg>
        <pc:picChg chg="add mod">
          <ac:chgData name="Abed Tabbalat" userId="c1a71b5f43e92cfe" providerId="LiveId" clId="{304A179A-A38D-48ED-B375-ACBCA12764DC}" dt="2022-11-14T23:10:26.496" v="9386"/>
          <ac:picMkLst>
            <pc:docMk/>
            <pc:sldMk cId="3668404427" sldId="264"/>
            <ac:picMk id="6" creationId="{722FDCFC-6149-6F45-1DDD-1D84578E1F21}"/>
          </ac:picMkLst>
        </pc:picChg>
        <pc:picChg chg="add del mod">
          <ac:chgData name="Abed Tabbalat" userId="c1a71b5f43e92cfe" providerId="LiveId" clId="{304A179A-A38D-48ED-B375-ACBCA12764DC}" dt="2022-11-14T22:40:21.970" v="8845"/>
          <ac:picMkLst>
            <pc:docMk/>
            <pc:sldMk cId="3668404427" sldId="264"/>
            <ac:picMk id="6" creationId="{728CCA5A-F7E7-798F-B81B-C4E74B7E455A}"/>
          </ac:picMkLst>
        </pc:picChg>
        <pc:cxnChg chg="add">
          <ac:chgData name="Abed Tabbalat" userId="c1a71b5f43e92cfe" providerId="LiveId" clId="{304A179A-A38D-48ED-B375-ACBCA12764DC}" dt="2022-11-13T14:33:14.896" v="533" actId="26606"/>
          <ac:cxnSpMkLst>
            <pc:docMk/>
            <pc:sldMk cId="3668404427" sldId="264"/>
            <ac:cxnSpMk id="12" creationId="{76D745DA-D03E-47A2-9936-01C39D51A469}"/>
          </ac:cxnSpMkLst>
        </pc:cxnChg>
      </pc:sldChg>
      <pc:sldChg chg="addSp delSp modSp add mod modTransition modAnim modNotesTx">
        <pc:chgData name="Abed Tabbalat" userId="c1a71b5f43e92cfe" providerId="LiveId" clId="{304A179A-A38D-48ED-B375-ACBCA12764DC}" dt="2022-11-14T23:10:26.496" v="9386"/>
        <pc:sldMkLst>
          <pc:docMk/>
          <pc:sldMk cId="2773178493" sldId="265"/>
        </pc:sldMkLst>
        <pc:spChg chg="mod">
          <ac:chgData name="Abed Tabbalat" userId="c1a71b5f43e92cfe" providerId="LiveId" clId="{304A179A-A38D-48ED-B375-ACBCA12764DC}" dt="2022-11-13T14:35:14.501" v="602" actId="20577"/>
          <ac:spMkLst>
            <pc:docMk/>
            <pc:sldMk cId="2773178493" sldId="265"/>
            <ac:spMk id="3" creationId="{C2810915-28AD-7635-730D-DB7F3E26F019}"/>
          </ac:spMkLst>
        </pc:spChg>
        <pc:spChg chg="del">
          <ac:chgData name="Abed Tabbalat" userId="c1a71b5f43e92cfe" providerId="LiveId" clId="{304A179A-A38D-48ED-B375-ACBCA12764DC}" dt="2022-11-13T14:34:24.387" v="590" actId="26606"/>
          <ac:spMkLst>
            <pc:docMk/>
            <pc:sldMk cId="2773178493" sldId="265"/>
            <ac:spMk id="10" creationId="{DB66C9CD-6BF4-44CA-8078-0BB819080761}"/>
          </ac:spMkLst>
        </pc:spChg>
        <pc:spChg chg="del">
          <ac:chgData name="Abed Tabbalat" userId="c1a71b5f43e92cfe" providerId="LiveId" clId="{304A179A-A38D-48ED-B375-ACBCA12764DC}" dt="2022-11-13T14:34:24.387" v="590" actId="26606"/>
          <ac:spMkLst>
            <pc:docMk/>
            <pc:sldMk cId="2773178493" sldId="265"/>
            <ac:spMk id="14" creationId="{E95A6F56-5B66-4656-B01E-938834D6A329}"/>
          </ac:spMkLst>
        </pc:spChg>
        <pc:spChg chg="add del">
          <ac:chgData name="Abed Tabbalat" userId="c1a71b5f43e92cfe" providerId="LiveId" clId="{304A179A-A38D-48ED-B375-ACBCA12764DC}" dt="2022-11-13T14:34:41.756" v="593" actId="26606"/>
          <ac:spMkLst>
            <pc:docMk/>
            <pc:sldMk cId="2773178493" sldId="265"/>
            <ac:spMk id="19" creationId="{DB66C9CD-6BF4-44CA-8078-0BB819080761}"/>
          </ac:spMkLst>
        </pc:spChg>
        <pc:spChg chg="add del">
          <ac:chgData name="Abed Tabbalat" userId="c1a71b5f43e92cfe" providerId="LiveId" clId="{304A179A-A38D-48ED-B375-ACBCA12764DC}" dt="2022-11-13T14:34:41.756" v="593" actId="26606"/>
          <ac:spMkLst>
            <pc:docMk/>
            <pc:sldMk cId="2773178493" sldId="265"/>
            <ac:spMk id="23" creationId="{E95A6F56-5B66-4656-B01E-938834D6A329}"/>
          </ac:spMkLst>
        </pc:spChg>
        <pc:spChg chg="add del">
          <ac:chgData name="Abed Tabbalat" userId="c1a71b5f43e92cfe" providerId="LiveId" clId="{304A179A-A38D-48ED-B375-ACBCA12764DC}" dt="2022-11-13T14:35:03.570" v="596" actId="26606"/>
          <ac:spMkLst>
            <pc:docMk/>
            <pc:sldMk cId="2773178493" sldId="265"/>
            <ac:spMk id="28" creationId="{DB66C9CD-6BF4-44CA-8078-0BB819080761}"/>
          </ac:spMkLst>
        </pc:spChg>
        <pc:spChg chg="add del">
          <ac:chgData name="Abed Tabbalat" userId="c1a71b5f43e92cfe" providerId="LiveId" clId="{304A179A-A38D-48ED-B375-ACBCA12764DC}" dt="2022-11-13T14:35:03.570" v="596" actId="26606"/>
          <ac:spMkLst>
            <pc:docMk/>
            <pc:sldMk cId="2773178493" sldId="265"/>
            <ac:spMk id="32" creationId="{E95A6F56-5B66-4656-B01E-938834D6A329}"/>
          </ac:spMkLst>
        </pc:spChg>
        <pc:spChg chg="add">
          <ac:chgData name="Abed Tabbalat" userId="c1a71b5f43e92cfe" providerId="LiveId" clId="{304A179A-A38D-48ED-B375-ACBCA12764DC}" dt="2022-11-13T14:35:03.570" v="596" actId="26606"/>
          <ac:spMkLst>
            <pc:docMk/>
            <pc:sldMk cId="2773178493" sldId="265"/>
            <ac:spMk id="37" creationId="{DB66C9CD-6BF4-44CA-8078-0BB819080761}"/>
          </ac:spMkLst>
        </pc:spChg>
        <pc:spChg chg="add">
          <ac:chgData name="Abed Tabbalat" userId="c1a71b5f43e92cfe" providerId="LiveId" clId="{304A179A-A38D-48ED-B375-ACBCA12764DC}" dt="2022-11-13T14:35:03.570" v="596" actId="26606"/>
          <ac:spMkLst>
            <pc:docMk/>
            <pc:sldMk cId="2773178493" sldId="265"/>
            <ac:spMk id="41" creationId="{E95A6F56-5B66-4656-B01E-938834D6A329}"/>
          </ac:spMkLst>
        </pc:spChg>
        <pc:picChg chg="add mod">
          <ac:chgData name="Abed Tabbalat" userId="c1a71b5f43e92cfe" providerId="LiveId" clId="{304A179A-A38D-48ED-B375-ACBCA12764DC}" dt="2022-11-14T23:10:26.496" v="9386"/>
          <ac:picMkLst>
            <pc:docMk/>
            <pc:sldMk cId="2773178493" sldId="265"/>
            <ac:picMk id="5" creationId="{1043BF6C-5DCF-7495-EA5F-53E455758D4E}"/>
          </ac:picMkLst>
        </pc:picChg>
        <pc:picChg chg="del">
          <ac:chgData name="Abed Tabbalat" userId="c1a71b5f43e92cfe" providerId="LiveId" clId="{304A179A-A38D-48ED-B375-ACBCA12764DC}" dt="2022-11-13T14:33:58.800" v="575" actId="478"/>
          <ac:picMkLst>
            <pc:docMk/>
            <pc:sldMk cId="2773178493" sldId="265"/>
            <ac:picMk id="5" creationId="{5521D63F-DA18-D3D1-EC1E-91B93F3B61A0}"/>
          </ac:picMkLst>
        </pc:picChg>
        <pc:picChg chg="add del mod">
          <ac:chgData name="Abed Tabbalat" userId="c1a71b5f43e92cfe" providerId="LiveId" clId="{304A179A-A38D-48ED-B375-ACBCA12764DC}" dt="2022-11-14T22:40:21.970" v="8845"/>
          <ac:picMkLst>
            <pc:docMk/>
            <pc:sldMk cId="2773178493" sldId="265"/>
            <ac:picMk id="5" creationId="{6C9E17D5-4FE6-8357-AA01-64E56BEFACFE}"/>
          </ac:picMkLst>
        </pc:picChg>
        <pc:picChg chg="add del mod">
          <ac:chgData name="Abed Tabbalat" userId="c1a71b5f43e92cfe" providerId="LiveId" clId="{304A179A-A38D-48ED-B375-ACBCA12764DC}" dt="2022-11-13T14:34:39.256" v="591" actId="478"/>
          <ac:picMkLst>
            <pc:docMk/>
            <pc:sldMk cId="2773178493" sldId="265"/>
            <ac:picMk id="6" creationId="{C54E8F22-DAAC-71D4-ED1E-970F62715B29}"/>
          </ac:picMkLst>
        </pc:picChg>
        <pc:picChg chg="add del mod">
          <ac:chgData name="Abed Tabbalat" userId="c1a71b5f43e92cfe" providerId="LiveId" clId="{304A179A-A38D-48ED-B375-ACBCA12764DC}" dt="2022-11-13T14:35:01.104" v="594" actId="478"/>
          <ac:picMkLst>
            <pc:docMk/>
            <pc:sldMk cId="2773178493" sldId="265"/>
            <ac:picMk id="8" creationId="{F579B2E3-7917-4929-8612-8EBF6EFCAB87}"/>
          </ac:picMkLst>
        </pc:picChg>
        <pc:picChg chg="add mod">
          <ac:chgData name="Abed Tabbalat" userId="c1a71b5f43e92cfe" providerId="LiveId" clId="{304A179A-A38D-48ED-B375-ACBCA12764DC}" dt="2022-11-13T14:35:03.570" v="596" actId="26606"/>
          <ac:picMkLst>
            <pc:docMk/>
            <pc:sldMk cId="2773178493" sldId="265"/>
            <ac:picMk id="11" creationId="{A1699C3F-D152-A7EE-C690-F776DA7B0676}"/>
          </ac:picMkLst>
        </pc:picChg>
        <pc:cxnChg chg="del">
          <ac:chgData name="Abed Tabbalat" userId="c1a71b5f43e92cfe" providerId="LiveId" clId="{304A179A-A38D-48ED-B375-ACBCA12764DC}" dt="2022-11-13T14:34:24.387" v="590" actId="26606"/>
          <ac:cxnSpMkLst>
            <pc:docMk/>
            <pc:sldMk cId="2773178493" sldId="265"/>
            <ac:cxnSpMk id="12" creationId="{76D745DA-D03E-47A2-9936-01C39D51A469}"/>
          </ac:cxnSpMkLst>
        </pc:cxnChg>
        <pc:cxnChg chg="add del">
          <ac:chgData name="Abed Tabbalat" userId="c1a71b5f43e92cfe" providerId="LiveId" clId="{304A179A-A38D-48ED-B375-ACBCA12764DC}" dt="2022-11-13T14:34:41.756" v="593" actId="26606"/>
          <ac:cxnSpMkLst>
            <pc:docMk/>
            <pc:sldMk cId="2773178493" sldId="265"/>
            <ac:cxnSpMk id="21" creationId="{76D745DA-D03E-47A2-9936-01C39D51A469}"/>
          </ac:cxnSpMkLst>
        </pc:cxnChg>
        <pc:cxnChg chg="add del">
          <ac:chgData name="Abed Tabbalat" userId="c1a71b5f43e92cfe" providerId="LiveId" clId="{304A179A-A38D-48ED-B375-ACBCA12764DC}" dt="2022-11-13T14:35:03.570" v="596" actId="26606"/>
          <ac:cxnSpMkLst>
            <pc:docMk/>
            <pc:sldMk cId="2773178493" sldId="265"/>
            <ac:cxnSpMk id="30" creationId="{76D745DA-D03E-47A2-9936-01C39D51A469}"/>
          </ac:cxnSpMkLst>
        </pc:cxnChg>
        <pc:cxnChg chg="add">
          <ac:chgData name="Abed Tabbalat" userId="c1a71b5f43e92cfe" providerId="LiveId" clId="{304A179A-A38D-48ED-B375-ACBCA12764DC}" dt="2022-11-13T14:35:03.570" v="596" actId="26606"/>
          <ac:cxnSpMkLst>
            <pc:docMk/>
            <pc:sldMk cId="2773178493" sldId="265"/>
            <ac:cxnSpMk id="39" creationId="{76D745DA-D03E-47A2-9936-01C39D51A469}"/>
          </ac:cxnSpMkLst>
        </pc:cxnChg>
      </pc:sldChg>
      <pc:sldChg chg="addSp delSp modSp add mod modTransition modAnim modNotesTx">
        <pc:chgData name="Abed Tabbalat" userId="c1a71b5f43e92cfe" providerId="LiveId" clId="{304A179A-A38D-48ED-B375-ACBCA12764DC}" dt="2022-11-14T23:10:26.496" v="9386"/>
        <pc:sldMkLst>
          <pc:docMk/>
          <pc:sldMk cId="3594684944" sldId="266"/>
        </pc:sldMkLst>
        <pc:spChg chg="mod">
          <ac:chgData name="Abed Tabbalat" userId="c1a71b5f43e92cfe" providerId="LiveId" clId="{304A179A-A38D-48ED-B375-ACBCA12764DC}" dt="2022-11-13T14:36:02.497" v="624" actId="20577"/>
          <ac:spMkLst>
            <pc:docMk/>
            <pc:sldMk cId="3594684944" sldId="266"/>
            <ac:spMk id="3" creationId="{C2810915-28AD-7635-730D-DB7F3E26F019}"/>
          </ac:spMkLst>
        </pc:spChg>
        <pc:spChg chg="del">
          <ac:chgData name="Abed Tabbalat" userId="c1a71b5f43e92cfe" providerId="LiveId" clId="{304A179A-A38D-48ED-B375-ACBCA12764DC}" dt="2022-11-13T14:36:23.098" v="627" actId="26606"/>
          <ac:spMkLst>
            <pc:docMk/>
            <pc:sldMk cId="3594684944" sldId="266"/>
            <ac:spMk id="37" creationId="{DB66C9CD-6BF4-44CA-8078-0BB819080761}"/>
          </ac:spMkLst>
        </pc:spChg>
        <pc:spChg chg="del">
          <ac:chgData name="Abed Tabbalat" userId="c1a71b5f43e92cfe" providerId="LiveId" clId="{304A179A-A38D-48ED-B375-ACBCA12764DC}" dt="2022-11-13T14:36:23.098" v="627" actId="26606"/>
          <ac:spMkLst>
            <pc:docMk/>
            <pc:sldMk cId="3594684944" sldId="266"/>
            <ac:spMk id="41" creationId="{E95A6F56-5B66-4656-B01E-938834D6A329}"/>
          </ac:spMkLst>
        </pc:spChg>
        <pc:spChg chg="add">
          <ac:chgData name="Abed Tabbalat" userId="c1a71b5f43e92cfe" providerId="LiveId" clId="{304A179A-A38D-48ED-B375-ACBCA12764DC}" dt="2022-11-13T14:36:23.098" v="627" actId="26606"/>
          <ac:spMkLst>
            <pc:docMk/>
            <pc:sldMk cId="3594684944" sldId="266"/>
            <ac:spMk id="46" creationId="{DB66C9CD-6BF4-44CA-8078-0BB819080761}"/>
          </ac:spMkLst>
        </pc:spChg>
        <pc:spChg chg="add">
          <ac:chgData name="Abed Tabbalat" userId="c1a71b5f43e92cfe" providerId="LiveId" clId="{304A179A-A38D-48ED-B375-ACBCA12764DC}" dt="2022-11-13T14:36:23.098" v="627" actId="26606"/>
          <ac:spMkLst>
            <pc:docMk/>
            <pc:sldMk cId="3594684944" sldId="266"/>
            <ac:spMk id="50" creationId="{E95A6F56-5B66-4656-B01E-938834D6A329}"/>
          </ac:spMkLst>
        </pc:spChg>
        <pc:picChg chg="add mod">
          <ac:chgData name="Abed Tabbalat" userId="c1a71b5f43e92cfe" providerId="LiveId" clId="{304A179A-A38D-48ED-B375-ACBCA12764DC}" dt="2022-11-13T14:36:34.099" v="629" actId="27614"/>
          <ac:picMkLst>
            <pc:docMk/>
            <pc:sldMk cId="3594684944" sldId="266"/>
            <ac:picMk id="5" creationId="{B1357375-BCD8-6BEE-6220-65E5337EF62D}"/>
          </ac:picMkLst>
        </pc:picChg>
        <pc:picChg chg="add mod">
          <ac:chgData name="Abed Tabbalat" userId="c1a71b5f43e92cfe" providerId="LiveId" clId="{304A179A-A38D-48ED-B375-ACBCA12764DC}" dt="2022-11-14T23:10:26.496" v="9386"/>
          <ac:picMkLst>
            <pc:docMk/>
            <pc:sldMk cId="3594684944" sldId="266"/>
            <ac:picMk id="6" creationId="{6865C797-4C1C-AAD9-814A-93855686F748}"/>
          </ac:picMkLst>
        </pc:picChg>
        <pc:picChg chg="add del mod">
          <ac:chgData name="Abed Tabbalat" userId="c1a71b5f43e92cfe" providerId="LiveId" clId="{304A179A-A38D-48ED-B375-ACBCA12764DC}" dt="2022-11-14T22:40:21.970" v="8845"/>
          <ac:picMkLst>
            <pc:docMk/>
            <pc:sldMk cId="3594684944" sldId="266"/>
            <ac:picMk id="6" creationId="{6EDCE6B0-FBCA-DD5B-DAAF-D76AA110AA2E}"/>
          </ac:picMkLst>
        </pc:picChg>
        <pc:picChg chg="del">
          <ac:chgData name="Abed Tabbalat" userId="c1a71b5f43e92cfe" providerId="LiveId" clId="{304A179A-A38D-48ED-B375-ACBCA12764DC}" dt="2022-11-13T14:36:20.370" v="625" actId="478"/>
          <ac:picMkLst>
            <pc:docMk/>
            <pc:sldMk cId="3594684944" sldId="266"/>
            <ac:picMk id="11" creationId="{A1699C3F-D152-A7EE-C690-F776DA7B0676}"/>
          </ac:picMkLst>
        </pc:picChg>
        <pc:cxnChg chg="del">
          <ac:chgData name="Abed Tabbalat" userId="c1a71b5f43e92cfe" providerId="LiveId" clId="{304A179A-A38D-48ED-B375-ACBCA12764DC}" dt="2022-11-13T14:36:23.098" v="627" actId="26606"/>
          <ac:cxnSpMkLst>
            <pc:docMk/>
            <pc:sldMk cId="3594684944" sldId="266"/>
            <ac:cxnSpMk id="39" creationId="{76D745DA-D03E-47A2-9936-01C39D51A469}"/>
          </ac:cxnSpMkLst>
        </pc:cxnChg>
        <pc:cxnChg chg="add">
          <ac:chgData name="Abed Tabbalat" userId="c1a71b5f43e92cfe" providerId="LiveId" clId="{304A179A-A38D-48ED-B375-ACBCA12764DC}" dt="2022-11-13T14:36:23.098" v="627" actId="26606"/>
          <ac:cxnSpMkLst>
            <pc:docMk/>
            <pc:sldMk cId="3594684944" sldId="266"/>
            <ac:cxnSpMk id="48" creationId="{76D745DA-D03E-47A2-9936-01C39D51A469}"/>
          </ac:cxnSpMkLst>
        </pc:cxnChg>
      </pc:sldChg>
      <pc:sldChg chg="addSp delSp modSp add mod modTransition modAnim modNotesTx">
        <pc:chgData name="Abed Tabbalat" userId="c1a71b5f43e92cfe" providerId="LiveId" clId="{304A179A-A38D-48ED-B375-ACBCA12764DC}" dt="2022-11-14T23:10:26.496" v="9386"/>
        <pc:sldMkLst>
          <pc:docMk/>
          <pc:sldMk cId="4057604840" sldId="267"/>
        </pc:sldMkLst>
        <pc:spChg chg="mod">
          <ac:chgData name="Abed Tabbalat" userId="c1a71b5f43e92cfe" providerId="LiveId" clId="{304A179A-A38D-48ED-B375-ACBCA12764DC}" dt="2022-11-13T14:37:32.195" v="644" actId="20577"/>
          <ac:spMkLst>
            <pc:docMk/>
            <pc:sldMk cId="4057604840" sldId="267"/>
            <ac:spMk id="3" creationId="{C2810915-28AD-7635-730D-DB7F3E26F019}"/>
          </ac:spMkLst>
        </pc:spChg>
        <pc:spChg chg="del">
          <ac:chgData name="Abed Tabbalat" userId="c1a71b5f43e92cfe" providerId="LiveId" clId="{304A179A-A38D-48ED-B375-ACBCA12764DC}" dt="2022-11-13T14:37:48.739" v="647" actId="26606"/>
          <ac:spMkLst>
            <pc:docMk/>
            <pc:sldMk cId="4057604840" sldId="267"/>
            <ac:spMk id="46" creationId="{DB66C9CD-6BF4-44CA-8078-0BB819080761}"/>
          </ac:spMkLst>
        </pc:spChg>
        <pc:spChg chg="del">
          <ac:chgData name="Abed Tabbalat" userId="c1a71b5f43e92cfe" providerId="LiveId" clId="{304A179A-A38D-48ED-B375-ACBCA12764DC}" dt="2022-11-13T14:37:48.739" v="647" actId="26606"/>
          <ac:spMkLst>
            <pc:docMk/>
            <pc:sldMk cId="4057604840" sldId="267"/>
            <ac:spMk id="50" creationId="{E95A6F56-5B66-4656-B01E-938834D6A329}"/>
          </ac:spMkLst>
        </pc:spChg>
        <pc:spChg chg="add">
          <ac:chgData name="Abed Tabbalat" userId="c1a71b5f43e92cfe" providerId="LiveId" clId="{304A179A-A38D-48ED-B375-ACBCA12764DC}" dt="2022-11-13T14:37:48.739" v="647" actId="26606"/>
          <ac:spMkLst>
            <pc:docMk/>
            <pc:sldMk cId="4057604840" sldId="267"/>
            <ac:spMk id="55" creationId="{DB66C9CD-6BF4-44CA-8078-0BB819080761}"/>
          </ac:spMkLst>
        </pc:spChg>
        <pc:spChg chg="add">
          <ac:chgData name="Abed Tabbalat" userId="c1a71b5f43e92cfe" providerId="LiveId" clId="{304A179A-A38D-48ED-B375-ACBCA12764DC}" dt="2022-11-13T14:37:48.739" v="647" actId="26606"/>
          <ac:spMkLst>
            <pc:docMk/>
            <pc:sldMk cId="4057604840" sldId="267"/>
            <ac:spMk id="59" creationId="{E95A6F56-5B66-4656-B01E-938834D6A329}"/>
          </ac:spMkLst>
        </pc:spChg>
        <pc:picChg chg="add del mod">
          <ac:chgData name="Abed Tabbalat" userId="c1a71b5f43e92cfe" providerId="LiveId" clId="{304A179A-A38D-48ED-B375-ACBCA12764DC}" dt="2022-11-14T22:40:21.970" v="8845"/>
          <ac:picMkLst>
            <pc:docMk/>
            <pc:sldMk cId="4057604840" sldId="267"/>
            <ac:picMk id="5" creationId="{268DD5A9-5F26-D230-BD01-7A1AC7587C31}"/>
          </ac:picMkLst>
        </pc:picChg>
        <pc:picChg chg="add mod">
          <ac:chgData name="Abed Tabbalat" userId="c1a71b5f43e92cfe" providerId="LiveId" clId="{304A179A-A38D-48ED-B375-ACBCA12764DC}" dt="2022-11-14T23:10:26.496" v="9386"/>
          <ac:picMkLst>
            <pc:docMk/>
            <pc:sldMk cId="4057604840" sldId="267"/>
            <ac:picMk id="5" creationId="{51640495-D8BD-4CF6-FDE5-8E272A6317D5}"/>
          </ac:picMkLst>
        </pc:picChg>
        <pc:picChg chg="del">
          <ac:chgData name="Abed Tabbalat" userId="c1a71b5f43e92cfe" providerId="LiveId" clId="{304A179A-A38D-48ED-B375-ACBCA12764DC}" dt="2022-11-13T14:37:34.596" v="645" actId="478"/>
          <ac:picMkLst>
            <pc:docMk/>
            <pc:sldMk cId="4057604840" sldId="267"/>
            <ac:picMk id="5" creationId="{B1357375-BCD8-6BEE-6220-65E5337EF62D}"/>
          </ac:picMkLst>
        </pc:picChg>
        <pc:picChg chg="add mod">
          <ac:chgData name="Abed Tabbalat" userId="c1a71b5f43e92cfe" providerId="LiveId" clId="{304A179A-A38D-48ED-B375-ACBCA12764DC}" dt="2022-11-13T14:37:52.538" v="649" actId="27614"/>
          <ac:picMkLst>
            <pc:docMk/>
            <pc:sldMk cId="4057604840" sldId="267"/>
            <ac:picMk id="6" creationId="{C47DE105-A8BC-B827-7912-DFBC9B655378}"/>
          </ac:picMkLst>
        </pc:picChg>
        <pc:cxnChg chg="del">
          <ac:chgData name="Abed Tabbalat" userId="c1a71b5f43e92cfe" providerId="LiveId" clId="{304A179A-A38D-48ED-B375-ACBCA12764DC}" dt="2022-11-13T14:37:48.739" v="647" actId="26606"/>
          <ac:cxnSpMkLst>
            <pc:docMk/>
            <pc:sldMk cId="4057604840" sldId="267"/>
            <ac:cxnSpMk id="48" creationId="{76D745DA-D03E-47A2-9936-01C39D51A469}"/>
          </ac:cxnSpMkLst>
        </pc:cxnChg>
        <pc:cxnChg chg="add">
          <ac:chgData name="Abed Tabbalat" userId="c1a71b5f43e92cfe" providerId="LiveId" clId="{304A179A-A38D-48ED-B375-ACBCA12764DC}" dt="2022-11-13T14:37:48.739" v="647" actId="26606"/>
          <ac:cxnSpMkLst>
            <pc:docMk/>
            <pc:sldMk cId="4057604840" sldId="267"/>
            <ac:cxnSpMk id="57" creationId="{76D745DA-D03E-47A2-9936-01C39D51A469}"/>
          </ac:cxnSpMkLst>
        </pc:cxnChg>
      </pc:sldChg>
      <pc:sldChg chg="addSp delSp modSp add mod modTransition modAnim modNotesTx">
        <pc:chgData name="Abed Tabbalat" userId="c1a71b5f43e92cfe" providerId="LiveId" clId="{304A179A-A38D-48ED-B375-ACBCA12764DC}" dt="2022-11-14T23:10:26.496" v="9386"/>
        <pc:sldMkLst>
          <pc:docMk/>
          <pc:sldMk cId="3794930056" sldId="268"/>
        </pc:sldMkLst>
        <pc:spChg chg="mod">
          <ac:chgData name="Abed Tabbalat" userId="c1a71b5f43e92cfe" providerId="LiveId" clId="{304A179A-A38D-48ED-B375-ACBCA12764DC}" dt="2022-11-13T14:38:00.389" v="652" actId="20577"/>
          <ac:spMkLst>
            <pc:docMk/>
            <pc:sldMk cId="3794930056" sldId="268"/>
            <ac:spMk id="3" creationId="{C2810915-28AD-7635-730D-DB7F3E26F019}"/>
          </ac:spMkLst>
        </pc:spChg>
        <pc:spChg chg="del">
          <ac:chgData name="Abed Tabbalat" userId="c1a71b5f43e92cfe" providerId="LiveId" clId="{304A179A-A38D-48ED-B375-ACBCA12764DC}" dt="2022-11-13T14:38:23.161" v="655" actId="26606"/>
          <ac:spMkLst>
            <pc:docMk/>
            <pc:sldMk cId="3794930056" sldId="268"/>
            <ac:spMk id="55" creationId="{DB66C9CD-6BF4-44CA-8078-0BB819080761}"/>
          </ac:spMkLst>
        </pc:spChg>
        <pc:spChg chg="del">
          <ac:chgData name="Abed Tabbalat" userId="c1a71b5f43e92cfe" providerId="LiveId" clId="{304A179A-A38D-48ED-B375-ACBCA12764DC}" dt="2022-11-13T14:38:23.161" v="655" actId="26606"/>
          <ac:spMkLst>
            <pc:docMk/>
            <pc:sldMk cId="3794930056" sldId="268"/>
            <ac:spMk id="59" creationId="{E95A6F56-5B66-4656-B01E-938834D6A329}"/>
          </ac:spMkLst>
        </pc:spChg>
        <pc:spChg chg="add">
          <ac:chgData name="Abed Tabbalat" userId="c1a71b5f43e92cfe" providerId="LiveId" clId="{304A179A-A38D-48ED-B375-ACBCA12764DC}" dt="2022-11-13T14:38:23.161" v="655" actId="26606"/>
          <ac:spMkLst>
            <pc:docMk/>
            <pc:sldMk cId="3794930056" sldId="268"/>
            <ac:spMk id="64" creationId="{DB66C9CD-6BF4-44CA-8078-0BB819080761}"/>
          </ac:spMkLst>
        </pc:spChg>
        <pc:spChg chg="add">
          <ac:chgData name="Abed Tabbalat" userId="c1a71b5f43e92cfe" providerId="LiveId" clId="{304A179A-A38D-48ED-B375-ACBCA12764DC}" dt="2022-11-13T14:38:23.161" v="655" actId="26606"/>
          <ac:spMkLst>
            <pc:docMk/>
            <pc:sldMk cId="3794930056" sldId="268"/>
            <ac:spMk id="68" creationId="{E95A6F56-5B66-4656-B01E-938834D6A329}"/>
          </ac:spMkLst>
        </pc:spChg>
        <pc:picChg chg="add mod">
          <ac:chgData name="Abed Tabbalat" userId="c1a71b5f43e92cfe" providerId="LiveId" clId="{304A179A-A38D-48ED-B375-ACBCA12764DC}" dt="2022-11-13T14:38:23.161" v="655" actId="26606"/>
          <ac:picMkLst>
            <pc:docMk/>
            <pc:sldMk cId="3794930056" sldId="268"/>
            <ac:picMk id="5" creationId="{6128377B-76EF-D8F1-4BAD-BC6362B74B65}"/>
          </ac:picMkLst>
        </pc:picChg>
        <pc:picChg chg="add mod">
          <ac:chgData name="Abed Tabbalat" userId="c1a71b5f43e92cfe" providerId="LiveId" clId="{304A179A-A38D-48ED-B375-ACBCA12764DC}" dt="2022-11-14T23:10:26.496" v="9386"/>
          <ac:picMkLst>
            <pc:docMk/>
            <pc:sldMk cId="3794930056" sldId="268"/>
            <ac:picMk id="6" creationId="{2E3F9D47-A09E-9770-CE95-78F500D94D7C}"/>
          </ac:picMkLst>
        </pc:picChg>
        <pc:picChg chg="del">
          <ac:chgData name="Abed Tabbalat" userId="c1a71b5f43e92cfe" providerId="LiveId" clId="{304A179A-A38D-48ED-B375-ACBCA12764DC}" dt="2022-11-13T14:38:03.478" v="653" actId="478"/>
          <ac:picMkLst>
            <pc:docMk/>
            <pc:sldMk cId="3794930056" sldId="268"/>
            <ac:picMk id="6" creationId="{C47DE105-A8BC-B827-7912-DFBC9B655378}"/>
          </ac:picMkLst>
        </pc:picChg>
        <pc:picChg chg="add del mod">
          <ac:chgData name="Abed Tabbalat" userId="c1a71b5f43e92cfe" providerId="LiveId" clId="{304A179A-A38D-48ED-B375-ACBCA12764DC}" dt="2022-11-14T22:40:21.970" v="8845"/>
          <ac:picMkLst>
            <pc:docMk/>
            <pc:sldMk cId="3794930056" sldId="268"/>
            <ac:picMk id="6" creationId="{F5A45F72-14FE-08A6-91BC-8E528547F43A}"/>
          </ac:picMkLst>
        </pc:picChg>
        <pc:cxnChg chg="del">
          <ac:chgData name="Abed Tabbalat" userId="c1a71b5f43e92cfe" providerId="LiveId" clId="{304A179A-A38D-48ED-B375-ACBCA12764DC}" dt="2022-11-13T14:38:23.161" v="655" actId="26606"/>
          <ac:cxnSpMkLst>
            <pc:docMk/>
            <pc:sldMk cId="3794930056" sldId="268"/>
            <ac:cxnSpMk id="57" creationId="{76D745DA-D03E-47A2-9936-01C39D51A469}"/>
          </ac:cxnSpMkLst>
        </pc:cxnChg>
        <pc:cxnChg chg="add">
          <ac:chgData name="Abed Tabbalat" userId="c1a71b5f43e92cfe" providerId="LiveId" clId="{304A179A-A38D-48ED-B375-ACBCA12764DC}" dt="2022-11-13T14:38:23.161" v="655" actId="26606"/>
          <ac:cxnSpMkLst>
            <pc:docMk/>
            <pc:sldMk cId="3794930056" sldId="268"/>
            <ac:cxnSpMk id="66" creationId="{76D745DA-D03E-47A2-9936-01C39D51A469}"/>
          </ac:cxnSpMkLst>
        </pc:cxnChg>
      </pc:sldChg>
      <pc:sldChg chg="addSp delSp modSp new mod modTransition modClrScheme modAnim chgLayout modNotesTx">
        <pc:chgData name="Abed Tabbalat" userId="c1a71b5f43e92cfe" providerId="LiveId" clId="{304A179A-A38D-48ED-B375-ACBCA12764DC}" dt="2022-11-14T23:10:26.496" v="9386"/>
        <pc:sldMkLst>
          <pc:docMk/>
          <pc:sldMk cId="1957639131" sldId="269"/>
        </pc:sldMkLst>
        <pc:spChg chg="mod ord">
          <ac:chgData name="Abed Tabbalat" userId="c1a71b5f43e92cfe" providerId="LiveId" clId="{304A179A-A38D-48ED-B375-ACBCA12764DC}" dt="2022-11-13T14:40:45.743" v="683" actId="700"/>
          <ac:spMkLst>
            <pc:docMk/>
            <pc:sldMk cId="1957639131" sldId="269"/>
            <ac:spMk id="2" creationId="{030E04AD-0BFA-A05D-618F-F00DEF4BBDCF}"/>
          </ac:spMkLst>
        </pc:spChg>
        <pc:spChg chg="del mod ord">
          <ac:chgData name="Abed Tabbalat" userId="c1a71b5f43e92cfe" providerId="LiveId" clId="{304A179A-A38D-48ED-B375-ACBCA12764DC}" dt="2022-11-13T14:40:45.743" v="683" actId="700"/>
          <ac:spMkLst>
            <pc:docMk/>
            <pc:sldMk cId="1957639131" sldId="269"/>
            <ac:spMk id="3" creationId="{87F5BFA2-635E-03D0-58A2-B3A4A4DC33F0}"/>
          </ac:spMkLst>
        </pc:spChg>
        <pc:spChg chg="add mod ord">
          <ac:chgData name="Abed Tabbalat" userId="c1a71b5f43e92cfe" providerId="LiveId" clId="{304A179A-A38D-48ED-B375-ACBCA12764DC}" dt="2022-11-13T14:40:50.410" v="689" actId="20577"/>
          <ac:spMkLst>
            <pc:docMk/>
            <pc:sldMk cId="1957639131" sldId="269"/>
            <ac:spMk id="4" creationId="{1DC718BD-7030-063C-92CD-D30A1EEC2B1C}"/>
          </ac:spMkLst>
        </pc:spChg>
        <pc:spChg chg="add del mod ord">
          <ac:chgData name="Abed Tabbalat" userId="c1a71b5f43e92cfe" providerId="LiveId" clId="{304A179A-A38D-48ED-B375-ACBCA12764DC}" dt="2022-11-13T14:41:01.797" v="695" actId="22"/>
          <ac:spMkLst>
            <pc:docMk/>
            <pc:sldMk cId="1957639131" sldId="269"/>
            <ac:spMk id="5" creationId="{E9123846-FA81-EBEB-DEA7-27AA39D4D906}"/>
          </ac:spMkLst>
        </pc:spChg>
        <pc:spChg chg="add mod ord">
          <ac:chgData name="Abed Tabbalat" userId="c1a71b5f43e92cfe" providerId="LiveId" clId="{304A179A-A38D-48ED-B375-ACBCA12764DC}" dt="2022-11-13T14:40:53.198" v="694" actId="20577"/>
          <ac:spMkLst>
            <pc:docMk/>
            <pc:sldMk cId="1957639131" sldId="269"/>
            <ac:spMk id="6" creationId="{D8AF227A-46FF-5114-66B3-54434C09A4E2}"/>
          </ac:spMkLst>
        </pc:spChg>
        <pc:spChg chg="add del mod ord">
          <ac:chgData name="Abed Tabbalat" userId="c1a71b5f43e92cfe" providerId="LiveId" clId="{304A179A-A38D-48ED-B375-ACBCA12764DC}" dt="2022-11-13T14:41:27.279" v="697" actId="22"/>
          <ac:spMkLst>
            <pc:docMk/>
            <pc:sldMk cId="1957639131" sldId="269"/>
            <ac:spMk id="7" creationId="{49D5B032-23DC-6FE8-A57E-2B0AC881E54C}"/>
          </ac:spMkLst>
        </pc:spChg>
        <pc:picChg chg="add mod">
          <ac:chgData name="Abed Tabbalat" userId="c1a71b5f43e92cfe" providerId="LiveId" clId="{304A179A-A38D-48ED-B375-ACBCA12764DC}" dt="2022-11-14T23:10:26.496" v="9386"/>
          <ac:picMkLst>
            <pc:docMk/>
            <pc:sldMk cId="1957639131" sldId="269"/>
            <ac:picMk id="5" creationId="{1D2B5CF4-CEE8-83DA-D4A6-29C02F077313}"/>
          </ac:picMkLst>
        </pc:picChg>
        <pc:picChg chg="add del mod">
          <ac:chgData name="Abed Tabbalat" userId="c1a71b5f43e92cfe" providerId="LiveId" clId="{304A179A-A38D-48ED-B375-ACBCA12764DC}" dt="2022-11-14T22:40:21.970" v="8845"/>
          <ac:picMkLst>
            <pc:docMk/>
            <pc:sldMk cId="1957639131" sldId="269"/>
            <ac:picMk id="5" creationId="{F7E3CE76-216B-20EC-CBA8-E992ABB80009}"/>
          </ac:picMkLst>
        </pc:picChg>
        <pc:picChg chg="add mod ord">
          <ac:chgData name="Abed Tabbalat" userId="c1a71b5f43e92cfe" providerId="LiveId" clId="{304A179A-A38D-48ED-B375-ACBCA12764DC}" dt="2022-11-13T14:41:06.303" v="696" actId="1440"/>
          <ac:picMkLst>
            <pc:docMk/>
            <pc:sldMk cId="1957639131" sldId="269"/>
            <ac:picMk id="9" creationId="{42E008D4-9CF1-93D0-3AFF-352C53B9C3FD}"/>
          </ac:picMkLst>
        </pc:picChg>
        <pc:picChg chg="add mod ord">
          <ac:chgData name="Abed Tabbalat" userId="c1a71b5f43e92cfe" providerId="LiveId" clId="{304A179A-A38D-48ED-B375-ACBCA12764DC}" dt="2022-11-13T14:41:30.217" v="698" actId="1440"/>
          <ac:picMkLst>
            <pc:docMk/>
            <pc:sldMk cId="1957639131" sldId="269"/>
            <ac:picMk id="11" creationId="{274DE6B1-D5E1-5AB9-950B-1E2E75ECFBCC}"/>
          </ac:picMkLst>
        </pc:picChg>
      </pc:sldChg>
      <pc:sldChg chg="addSp delSp modSp add mod modTransition setBg modClrScheme modAnim chgLayout modNotesTx">
        <pc:chgData name="Abed Tabbalat" userId="c1a71b5f43e92cfe" providerId="LiveId" clId="{304A179A-A38D-48ED-B375-ACBCA12764DC}" dt="2022-11-14T23:10:26.496" v="9386"/>
        <pc:sldMkLst>
          <pc:docMk/>
          <pc:sldMk cId="613052280" sldId="270"/>
        </pc:sldMkLst>
        <pc:spChg chg="mod ord">
          <ac:chgData name="Abed Tabbalat" userId="c1a71b5f43e92cfe" providerId="LiveId" clId="{304A179A-A38D-48ED-B375-ACBCA12764DC}" dt="2022-11-13T14:43:22.873" v="795" actId="26606"/>
          <ac:spMkLst>
            <pc:docMk/>
            <pc:sldMk cId="613052280" sldId="270"/>
            <ac:spMk id="2" creationId="{030E04AD-0BFA-A05D-618F-F00DEF4BBDCF}"/>
          </ac:spMkLst>
        </pc:spChg>
        <pc:spChg chg="mod ord">
          <ac:chgData name="Abed Tabbalat" userId="c1a71b5f43e92cfe" providerId="LiveId" clId="{304A179A-A38D-48ED-B375-ACBCA12764DC}" dt="2022-11-13T14:43:22.873" v="795" actId="26606"/>
          <ac:spMkLst>
            <pc:docMk/>
            <pc:sldMk cId="613052280" sldId="270"/>
            <ac:spMk id="4" creationId="{1DC718BD-7030-063C-92CD-D30A1EEC2B1C}"/>
          </ac:spMkLst>
        </pc:spChg>
        <pc:spChg chg="add del mod ord">
          <ac:chgData name="Abed Tabbalat" userId="c1a71b5f43e92cfe" providerId="LiveId" clId="{304A179A-A38D-48ED-B375-ACBCA12764DC}" dt="2022-11-13T14:41:47.776" v="713" actId="700"/>
          <ac:spMkLst>
            <pc:docMk/>
            <pc:sldMk cId="613052280" sldId="270"/>
            <ac:spMk id="5" creationId="{CB1175FF-E630-6F96-1244-282496645490}"/>
          </ac:spMkLst>
        </pc:spChg>
        <pc:spChg chg="del mod ord">
          <ac:chgData name="Abed Tabbalat" userId="c1a71b5f43e92cfe" providerId="LiveId" clId="{304A179A-A38D-48ED-B375-ACBCA12764DC}" dt="2022-11-13T14:41:56.010" v="716" actId="478"/>
          <ac:spMkLst>
            <pc:docMk/>
            <pc:sldMk cId="613052280" sldId="270"/>
            <ac:spMk id="6" creationId="{D8AF227A-46FF-5114-66B3-54434C09A4E2}"/>
          </ac:spMkLst>
        </pc:spChg>
        <pc:spChg chg="add del mod">
          <ac:chgData name="Abed Tabbalat" userId="c1a71b5f43e92cfe" providerId="LiveId" clId="{304A179A-A38D-48ED-B375-ACBCA12764DC}" dt="2022-11-13T14:41:47.776" v="713" actId="700"/>
          <ac:spMkLst>
            <pc:docMk/>
            <pc:sldMk cId="613052280" sldId="270"/>
            <ac:spMk id="8" creationId="{715D302F-D086-81AA-E3AF-C1A1FA111ACB}"/>
          </ac:spMkLst>
        </pc:spChg>
        <pc:spChg chg="add del">
          <ac:chgData name="Abed Tabbalat" userId="c1a71b5f43e92cfe" providerId="LiveId" clId="{304A179A-A38D-48ED-B375-ACBCA12764DC}" dt="2022-11-13T14:43:22.871" v="794" actId="26606"/>
          <ac:spMkLst>
            <pc:docMk/>
            <pc:sldMk cId="613052280" sldId="270"/>
            <ac:spMk id="17" creationId="{DB66C9CD-6BF4-44CA-8078-0BB819080761}"/>
          </ac:spMkLst>
        </pc:spChg>
        <pc:spChg chg="add">
          <ac:chgData name="Abed Tabbalat" userId="c1a71b5f43e92cfe" providerId="LiveId" clId="{304A179A-A38D-48ED-B375-ACBCA12764DC}" dt="2022-11-13T14:43:22.873" v="795" actId="26606"/>
          <ac:spMkLst>
            <pc:docMk/>
            <pc:sldMk cId="613052280" sldId="270"/>
            <ac:spMk id="20" creationId="{DB66C9CD-6BF4-44CA-8078-0BB819080761}"/>
          </ac:spMkLst>
        </pc:spChg>
        <pc:picChg chg="add mod">
          <ac:chgData name="Abed Tabbalat" userId="c1a71b5f43e92cfe" providerId="LiveId" clId="{304A179A-A38D-48ED-B375-ACBCA12764DC}" dt="2022-11-14T23:10:26.496" v="9386"/>
          <ac:picMkLst>
            <pc:docMk/>
            <pc:sldMk cId="613052280" sldId="270"/>
            <ac:picMk id="5" creationId="{3B504BFE-BD81-B096-C932-17F2F83534AD}"/>
          </ac:picMkLst>
        </pc:picChg>
        <pc:picChg chg="add del mod">
          <ac:chgData name="Abed Tabbalat" userId="c1a71b5f43e92cfe" providerId="LiveId" clId="{304A179A-A38D-48ED-B375-ACBCA12764DC}" dt="2022-11-14T22:40:21.970" v="8845"/>
          <ac:picMkLst>
            <pc:docMk/>
            <pc:sldMk cId="613052280" sldId="270"/>
            <ac:picMk id="5" creationId="{6B07BC5C-7EDF-FABA-4A6A-976B3F083093}"/>
          </ac:picMkLst>
        </pc:picChg>
        <pc:picChg chg="del">
          <ac:chgData name="Abed Tabbalat" userId="c1a71b5f43e92cfe" providerId="LiveId" clId="{304A179A-A38D-48ED-B375-ACBCA12764DC}" dt="2022-11-13T14:41:43.295" v="711" actId="478"/>
          <ac:picMkLst>
            <pc:docMk/>
            <pc:sldMk cId="613052280" sldId="270"/>
            <ac:picMk id="9" creationId="{42E008D4-9CF1-93D0-3AFF-352C53B9C3FD}"/>
          </ac:picMkLst>
        </pc:picChg>
        <pc:picChg chg="del">
          <ac:chgData name="Abed Tabbalat" userId="c1a71b5f43e92cfe" providerId="LiveId" clId="{304A179A-A38D-48ED-B375-ACBCA12764DC}" dt="2022-11-13T14:41:43.893" v="712" actId="478"/>
          <ac:picMkLst>
            <pc:docMk/>
            <pc:sldMk cId="613052280" sldId="270"/>
            <ac:picMk id="11" creationId="{274DE6B1-D5E1-5AB9-950B-1E2E75ECFBCC}"/>
          </ac:picMkLst>
        </pc:picChg>
        <pc:picChg chg="add mod">
          <ac:chgData name="Abed Tabbalat" userId="c1a71b5f43e92cfe" providerId="LiveId" clId="{304A179A-A38D-48ED-B375-ACBCA12764DC}" dt="2022-11-13T14:43:27.786" v="796" actId="1440"/>
          <ac:picMkLst>
            <pc:docMk/>
            <pc:sldMk cId="613052280" sldId="270"/>
            <ac:picMk id="12" creationId="{B8B2907F-4AA7-35C5-3600-055990FF8BB6}"/>
          </ac:picMkLst>
        </pc:picChg>
        <pc:cxnChg chg="add">
          <ac:chgData name="Abed Tabbalat" userId="c1a71b5f43e92cfe" providerId="LiveId" clId="{304A179A-A38D-48ED-B375-ACBCA12764DC}" dt="2022-11-13T14:43:22.873" v="795" actId="26606"/>
          <ac:cxnSpMkLst>
            <pc:docMk/>
            <pc:sldMk cId="613052280" sldId="270"/>
            <ac:cxnSpMk id="19" creationId="{CC9CF63D-A2A3-4ECF-BC53-4B0D56918FB4}"/>
          </ac:cxnSpMkLst>
        </pc:cxnChg>
      </pc:sldChg>
      <pc:sldChg chg="addSp delSp modSp new mod modTransition setBg modAnim modNotesTx">
        <pc:chgData name="Abed Tabbalat" userId="c1a71b5f43e92cfe" providerId="LiveId" clId="{304A179A-A38D-48ED-B375-ACBCA12764DC}" dt="2022-11-14T23:10:26.496" v="9386"/>
        <pc:sldMkLst>
          <pc:docMk/>
          <pc:sldMk cId="2121139009" sldId="271"/>
        </pc:sldMkLst>
        <pc:spChg chg="mod">
          <ac:chgData name="Abed Tabbalat" userId="c1a71b5f43e92cfe" providerId="LiveId" clId="{304A179A-A38D-48ED-B375-ACBCA12764DC}" dt="2022-11-13T16:27:52.117" v="6899" actId="20577"/>
          <ac:spMkLst>
            <pc:docMk/>
            <pc:sldMk cId="2121139009" sldId="271"/>
            <ac:spMk id="2" creationId="{C4EED9CE-0D13-CBC4-09EC-8F8BFE9A108F}"/>
          </ac:spMkLst>
        </pc:spChg>
        <pc:spChg chg="del">
          <ac:chgData name="Abed Tabbalat" userId="c1a71b5f43e92cfe" providerId="LiveId" clId="{304A179A-A38D-48ED-B375-ACBCA12764DC}" dt="2022-11-13T14:45:17.288" v="814" actId="22"/>
          <ac:spMkLst>
            <pc:docMk/>
            <pc:sldMk cId="2121139009" sldId="271"/>
            <ac:spMk id="3" creationId="{92858D71-E76A-C22E-EDAD-B9021D98FD74}"/>
          </ac:spMkLst>
        </pc:spChg>
        <pc:spChg chg="add del mod">
          <ac:chgData name="Abed Tabbalat" userId="c1a71b5f43e92cfe" providerId="LiveId" clId="{304A179A-A38D-48ED-B375-ACBCA12764DC}" dt="2022-11-13T14:45:47.214" v="816" actId="22"/>
          <ac:spMkLst>
            <pc:docMk/>
            <pc:sldMk cId="2121139009" sldId="271"/>
            <ac:spMk id="7" creationId="{4A9A2E67-C353-2A37-B3EE-13EAB8D55A5D}"/>
          </ac:spMkLst>
        </pc:spChg>
        <pc:spChg chg="add mod ord">
          <ac:chgData name="Abed Tabbalat" userId="c1a71b5f43e92cfe" providerId="LiveId" clId="{304A179A-A38D-48ED-B375-ACBCA12764DC}" dt="2022-11-13T14:49:02.053" v="966" actId="26606"/>
          <ac:spMkLst>
            <pc:docMk/>
            <pc:sldMk cId="2121139009" sldId="271"/>
            <ac:spMk id="13" creationId="{AD0A2DC2-838F-B739-C387-04102B20E935}"/>
          </ac:spMkLst>
        </pc:spChg>
        <pc:spChg chg="add del">
          <ac:chgData name="Abed Tabbalat" userId="c1a71b5f43e92cfe" providerId="LiveId" clId="{304A179A-A38D-48ED-B375-ACBCA12764DC}" dt="2022-11-13T14:46:34.381" v="821" actId="26606"/>
          <ac:spMkLst>
            <pc:docMk/>
            <pc:sldMk cId="2121139009" sldId="271"/>
            <ac:spMk id="16" creationId="{3268346D-5E77-4906-AC8D-57FB88F111CD}"/>
          </ac:spMkLst>
        </pc:spChg>
        <pc:spChg chg="add del">
          <ac:chgData name="Abed Tabbalat" userId="c1a71b5f43e92cfe" providerId="LiveId" clId="{304A179A-A38D-48ED-B375-ACBCA12764DC}" dt="2022-11-13T14:46:34.381" v="821" actId="26606"/>
          <ac:spMkLst>
            <pc:docMk/>
            <pc:sldMk cId="2121139009" sldId="271"/>
            <ac:spMk id="18" creationId="{4168C6BE-41CC-4C4D-850F-F82321AE7B18}"/>
          </ac:spMkLst>
        </pc:spChg>
        <pc:spChg chg="add del">
          <ac:chgData name="Abed Tabbalat" userId="c1a71b5f43e92cfe" providerId="LiveId" clId="{304A179A-A38D-48ED-B375-ACBCA12764DC}" dt="2022-11-13T14:49:02.053" v="966" actId="26606"/>
          <ac:spMkLst>
            <pc:docMk/>
            <pc:sldMk cId="2121139009" sldId="271"/>
            <ac:spMk id="25" creationId="{3268346D-5E77-4906-AC8D-57FB88F111CD}"/>
          </ac:spMkLst>
        </pc:spChg>
        <pc:spChg chg="add del">
          <ac:chgData name="Abed Tabbalat" userId="c1a71b5f43e92cfe" providerId="LiveId" clId="{304A179A-A38D-48ED-B375-ACBCA12764DC}" dt="2022-11-13T14:49:02.053" v="966" actId="26606"/>
          <ac:spMkLst>
            <pc:docMk/>
            <pc:sldMk cId="2121139009" sldId="271"/>
            <ac:spMk id="27" creationId="{4168C6BE-41CC-4C4D-850F-F82321AE7B18}"/>
          </ac:spMkLst>
        </pc:spChg>
        <pc:spChg chg="add">
          <ac:chgData name="Abed Tabbalat" userId="c1a71b5f43e92cfe" providerId="LiveId" clId="{304A179A-A38D-48ED-B375-ACBCA12764DC}" dt="2022-11-13T14:49:02.053" v="966" actId="26606"/>
          <ac:spMkLst>
            <pc:docMk/>
            <pc:sldMk cId="2121139009" sldId="271"/>
            <ac:spMk id="34" creationId="{3268346D-5E77-4906-AC8D-57FB88F111CD}"/>
          </ac:spMkLst>
        </pc:spChg>
        <pc:spChg chg="add">
          <ac:chgData name="Abed Tabbalat" userId="c1a71b5f43e92cfe" providerId="LiveId" clId="{304A179A-A38D-48ED-B375-ACBCA12764DC}" dt="2022-11-13T14:49:02.053" v="966" actId="26606"/>
          <ac:spMkLst>
            <pc:docMk/>
            <pc:sldMk cId="2121139009" sldId="271"/>
            <ac:spMk id="36" creationId="{4168C6BE-41CC-4C4D-850F-F82321AE7B18}"/>
          </ac:spMkLst>
        </pc:spChg>
        <pc:picChg chg="add del mod">
          <ac:chgData name="Abed Tabbalat" userId="c1a71b5f43e92cfe" providerId="LiveId" clId="{304A179A-A38D-48ED-B375-ACBCA12764DC}" dt="2022-11-14T22:40:21.970" v="8845"/>
          <ac:picMkLst>
            <pc:docMk/>
            <pc:sldMk cId="2121139009" sldId="271"/>
            <ac:picMk id="4" creationId="{6C18D05D-9DBD-50E1-1B2F-046315432473}"/>
          </ac:picMkLst>
        </pc:picChg>
        <pc:picChg chg="add mod">
          <ac:chgData name="Abed Tabbalat" userId="c1a71b5f43e92cfe" providerId="LiveId" clId="{304A179A-A38D-48ED-B375-ACBCA12764DC}" dt="2022-11-14T23:10:26.496" v="9386"/>
          <ac:picMkLst>
            <pc:docMk/>
            <pc:sldMk cId="2121139009" sldId="271"/>
            <ac:picMk id="4" creationId="{A84F86D0-C0F6-F56C-09B6-0C3E01C14F59}"/>
          </ac:picMkLst>
        </pc:picChg>
        <pc:picChg chg="add del mod ord">
          <ac:chgData name="Abed Tabbalat" userId="c1a71b5f43e92cfe" providerId="LiveId" clId="{304A179A-A38D-48ED-B375-ACBCA12764DC}" dt="2022-11-13T14:45:35.776" v="815" actId="478"/>
          <ac:picMkLst>
            <pc:docMk/>
            <pc:sldMk cId="2121139009" sldId="271"/>
            <ac:picMk id="5" creationId="{F5E83595-86F3-E19F-FD9A-050CFFB90D26}"/>
          </ac:picMkLst>
        </pc:picChg>
        <pc:picChg chg="add del mod ord">
          <ac:chgData name="Abed Tabbalat" userId="c1a71b5f43e92cfe" providerId="LiveId" clId="{304A179A-A38D-48ED-B375-ACBCA12764DC}" dt="2022-11-13T14:46:13.412" v="819" actId="478"/>
          <ac:picMkLst>
            <pc:docMk/>
            <pc:sldMk cId="2121139009" sldId="271"/>
            <ac:picMk id="9" creationId="{F5328A5E-8053-6084-F40B-408CB70A1895}"/>
          </ac:picMkLst>
        </pc:picChg>
        <pc:picChg chg="add del mod">
          <ac:chgData name="Abed Tabbalat" userId="c1a71b5f43e92cfe" providerId="LiveId" clId="{304A179A-A38D-48ED-B375-ACBCA12764DC}" dt="2022-11-13T14:48:42.391" v="964" actId="478"/>
          <ac:picMkLst>
            <pc:docMk/>
            <pc:sldMk cId="2121139009" sldId="271"/>
            <ac:picMk id="11" creationId="{E4BC091E-DFE5-8786-017E-42362A33BD71}"/>
          </ac:picMkLst>
        </pc:picChg>
        <pc:picChg chg="add mod">
          <ac:chgData name="Abed Tabbalat" userId="c1a71b5f43e92cfe" providerId="LiveId" clId="{304A179A-A38D-48ED-B375-ACBCA12764DC}" dt="2022-11-13T14:49:02.053" v="966" actId="26606"/>
          <ac:picMkLst>
            <pc:docMk/>
            <pc:sldMk cId="2121139009" sldId="271"/>
            <ac:picMk id="14" creationId="{23916BA8-892C-07F0-6A37-0B8B3875A3C7}"/>
          </ac:picMkLst>
        </pc:picChg>
        <pc:cxnChg chg="add del">
          <ac:chgData name="Abed Tabbalat" userId="c1a71b5f43e92cfe" providerId="LiveId" clId="{304A179A-A38D-48ED-B375-ACBCA12764DC}" dt="2022-11-13T14:46:34.381" v="821" actId="26606"/>
          <ac:cxnSpMkLst>
            <pc:docMk/>
            <pc:sldMk cId="2121139009" sldId="271"/>
            <ac:cxnSpMk id="20" creationId="{4CBC1FDF-AE13-4731-B38F-2761BDFDBB0E}"/>
          </ac:cxnSpMkLst>
        </pc:cxnChg>
        <pc:cxnChg chg="add del">
          <ac:chgData name="Abed Tabbalat" userId="c1a71b5f43e92cfe" providerId="LiveId" clId="{304A179A-A38D-48ED-B375-ACBCA12764DC}" dt="2022-11-13T14:49:02.053" v="966" actId="26606"/>
          <ac:cxnSpMkLst>
            <pc:docMk/>
            <pc:sldMk cId="2121139009" sldId="271"/>
            <ac:cxnSpMk id="29" creationId="{4CBC1FDF-AE13-4731-B38F-2761BDFDBB0E}"/>
          </ac:cxnSpMkLst>
        </pc:cxnChg>
        <pc:cxnChg chg="add">
          <ac:chgData name="Abed Tabbalat" userId="c1a71b5f43e92cfe" providerId="LiveId" clId="{304A179A-A38D-48ED-B375-ACBCA12764DC}" dt="2022-11-13T14:49:02.053" v="966" actId="26606"/>
          <ac:cxnSpMkLst>
            <pc:docMk/>
            <pc:sldMk cId="2121139009" sldId="271"/>
            <ac:cxnSpMk id="38" creationId="{4CBC1FDF-AE13-4731-B38F-2761BDFDBB0E}"/>
          </ac:cxnSpMkLst>
        </pc:cxnChg>
      </pc:sldChg>
      <pc:sldChg chg="addSp delSp modSp new mod modTransition setBg modAnim modNotesTx">
        <pc:chgData name="Abed Tabbalat" userId="c1a71b5f43e92cfe" providerId="LiveId" clId="{304A179A-A38D-48ED-B375-ACBCA12764DC}" dt="2022-11-14T23:10:26.496" v="9386"/>
        <pc:sldMkLst>
          <pc:docMk/>
          <pc:sldMk cId="1275130455" sldId="272"/>
        </pc:sldMkLst>
        <pc:spChg chg="mod">
          <ac:chgData name="Abed Tabbalat" userId="c1a71b5f43e92cfe" providerId="LiveId" clId="{304A179A-A38D-48ED-B375-ACBCA12764DC}" dt="2022-11-13T14:50:06.963" v="994" actId="20577"/>
          <ac:spMkLst>
            <pc:docMk/>
            <pc:sldMk cId="1275130455" sldId="272"/>
            <ac:spMk id="2" creationId="{78835491-B349-63C9-54B7-ADC57078B230}"/>
          </ac:spMkLst>
        </pc:spChg>
        <pc:spChg chg="mod">
          <ac:chgData name="Abed Tabbalat" userId="c1a71b5f43e92cfe" providerId="LiveId" clId="{304A179A-A38D-48ED-B375-ACBCA12764DC}" dt="2022-11-13T14:51:19.629" v="1135" actId="115"/>
          <ac:spMkLst>
            <pc:docMk/>
            <pc:sldMk cId="1275130455" sldId="272"/>
            <ac:spMk id="3" creationId="{040A824D-401B-5249-AEAC-4DD9D44EA8D4}"/>
          </ac:spMkLst>
        </pc:spChg>
        <pc:spChg chg="add">
          <ac:chgData name="Abed Tabbalat" userId="c1a71b5f43e92cfe" providerId="LiveId" clId="{304A179A-A38D-48ED-B375-ACBCA12764DC}" dt="2022-11-13T14:49:58.431" v="969" actId="26606"/>
          <ac:spMkLst>
            <pc:docMk/>
            <pc:sldMk cId="1275130455" sldId="272"/>
            <ac:spMk id="10" creationId="{DB66C9CD-6BF4-44CA-8078-0BB819080761}"/>
          </ac:spMkLst>
        </pc:spChg>
        <pc:spChg chg="add">
          <ac:chgData name="Abed Tabbalat" userId="c1a71b5f43e92cfe" providerId="LiveId" clId="{304A179A-A38D-48ED-B375-ACBCA12764DC}" dt="2022-11-13T14:49:58.431" v="969" actId="26606"/>
          <ac:spMkLst>
            <pc:docMk/>
            <pc:sldMk cId="1275130455" sldId="272"/>
            <ac:spMk id="14" creationId="{E95A6F56-5B66-4656-B01E-938834D6A329}"/>
          </ac:spMkLst>
        </pc:spChg>
        <pc:picChg chg="add mod">
          <ac:chgData name="Abed Tabbalat" userId="c1a71b5f43e92cfe" providerId="LiveId" clId="{304A179A-A38D-48ED-B375-ACBCA12764DC}" dt="2022-11-13T14:49:58.431" v="969" actId="26606"/>
          <ac:picMkLst>
            <pc:docMk/>
            <pc:sldMk cId="1275130455" sldId="272"/>
            <ac:picMk id="5" creationId="{071577D3-9707-AD79-FC30-1265D94BBB33}"/>
          </ac:picMkLst>
        </pc:picChg>
        <pc:picChg chg="add del mod">
          <ac:chgData name="Abed Tabbalat" userId="c1a71b5f43e92cfe" providerId="LiveId" clId="{304A179A-A38D-48ED-B375-ACBCA12764DC}" dt="2022-11-14T22:40:21.970" v="8845"/>
          <ac:picMkLst>
            <pc:docMk/>
            <pc:sldMk cId="1275130455" sldId="272"/>
            <ac:picMk id="6" creationId="{9EA54E74-BE24-1057-7821-28DD6122E210}"/>
          </ac:picMkLst>
        </pc:picChg>
        <pc:picChg chg="add mod">
          <ac:chgData name="Abed Tabbalat" userId="c1a71b5f43e92cfe" providerId="LiveId" clId="{304A179A-A38D-48ED-B375-ACBCA12764DC}" dt="2022-11-14T23:10:26.496" v="9386"/>
          <ac:picMkLst>
            <pc:docMk/>
            <pc:sldMk cId="1275130455" sldId="272"/>
            <ac:picMk id="6" creationId="{A90E6200-7B26-BD4A-5681-6C35431017A1}"/>
          </ac:picMkLst>
        </pc:picChg>
        <pc:cxnChg chg="add">
          <ac:chgData name="Abed Tabbalat" userId="c1a71b5f43e92cfe" providerId="LiveId" clId="{304A179A-A38D-48ED-B375-ACBCA12764DC}" dt="2022-11-13T14:49:58.431" v="969" actId="26606"/>
          <ac:cxnSpMkLst>
            <pc:docMk/>
            <pc:sldMk cId="1275130455" sldId="272"/>
            <ac:cxnSpMk id="12" creationId="{76D745DA-D03E-47A2-9936-01C39D51A469}"/>
          </ac:cxnSpMkLst>
        </pc:cxnChg>
      </pc:sldChg>
      <pc:sldChg chg="add del">
        <pc:chgData name="Abed Tabbalat" userId="c1a71b5f43e92cfe" providerId="LiveId" clId="{304A179A-A38D-48ED-B375-ACBCA12764DC}" dt="2022-11-13T14:47:04.048" v="870" actId="47"/>
        <pc:sldMkLst>
          <pc:docMk/>
          <pc:sldMk cId="3860626357" sldId="272"/>
        </pc:sldMkLst>
      </pc:sldChg>
      <pc:sldChg chg="addSp delSp modSp new mod modTransition setBg modAnim modNotesTx">
        <pc:chgData name="Abed Tabbalat" userId="c1a71b5f43e92cfe" providerId="LiveId" clId="{304A179A-A38D-48ED-B375-ACBCA12764DC}" dt="2022-11-14T23:10:26.496" v="9386"/>
        <pc:sldMkLst>
          <pc:docMk/>
          <pc:sldMk cId="477322238" sldId="273"/>
        </pc:sldMkLst>
        <pc:spChg chg="mod">
          <ac:chgData name="Abed Tabbalat" userId="c1a71b5f43e92cfe" providerId="LiveId" clId="{304A179A-A38D-48ED-B375-ACBCA12764DC}" dt="2022-11-13T14:53:13.512" v="1170" actId="26606"/>
          <ac:spMkLst>
            <pc:docMk/>
            <pc:sldMk cId="477322238" sldId="273"/>
            <ac:spMk id="2" creationId="{40DA0530-E0BA-85A3-F028-EA419CE4A7B5}"/>
          </ac:spMkLst>
        </pc:spChg>
        <pc:spChg chg="del">
          <ac:chgData name="Abed Tabbalat" userId="c1a71b5f43e92cfe" providerId="LiveId" clId="{304A179A-A38D-48ED-B375-ACBCA12764DC}" dt="2022-11-13T14:52:32.983" v="1168" actId="22"/>
          <ac:spMkLst>
            <pc:docMk/>
            <pc:sldMk cId="477322238" sldId="273"/>
            <ac:spMk id="3" creationId="{AB1DEED0-6F84-96BB-5DB9-732416E0A30E}"/>
          </ac:spMkLst>
        </pc:spChg>
        <pc:spChg chg="del">
          <ac:chgData name="Abed Tabbalat" userId="c1a71b5f43e92cfe" providerId="LiveId" clId="{304A179A-A38D-48ED-B375-ACBCA12764DC}" dt="2022-11-13T14:52:56.218" v="1169" actId="22"/>
          <ac:spMkLst>
            <pc:docMk/>
            <pc:sldMk cId="477322238" sldId="273"/>
            <ac:spMk id="4" creationId="{24B35F7F-8A16-03D4-EA78-27CA4783ED82}"/>
          </ac:spMkLst>
        </pc:spChg>
        <pc:spChg chg="add mod">
          <ac:chgData name="Abed Tabbalat" userId="c1a71b5f43e92cfe" providerId="LiveId" clId="{304A179A-A38D-48ED-B375-ACBCA12764DC}" dt="2022-11-13T14:53:36.427" v="1238" actId="20577"/>
          <ac:spMkLst>
            <pc:docMk/>
            <pc:sldMk cId="477322238" sldId="273"/>
            <ac:spMk id="12" creationId="{32307D35-1B11-050B-3A9E-515A2577AA01}"/>
          </ac:spMkLst>
        </pc:spChg>
        <pc:spChg chg="add">
          <ac:chgData name="Abed Tabbalat" userId="c1a71b5f43e92cfe" providerId="LiveId" clId="{304A179A-A38D-48ED-B375-ACBCA12764DC}" dt="2022-11-13T14:53:13.512" v="1170" actId="26606"/>
          <ac:spMkLst>
            <pc:docMk/>
            <pc:sldMk cId="477322238" sldId="273"/>
            <ac:spMk id="15" creationId="{3268346D-5E77-4906-AC8D-57FB88F111CD}"/>
          </ac:spMkLst>
        </pc:spChg>
        <pc:spChg chg="add">
          <ac:chgData name="Abed Tabbalat" userId="c1a71b5f43e92cfe" providerId="LiveId" clId="{304A179A-A38D-48ED-B375-ACBCA12764DC}" dt="2022-11-13T14:53:13.512" v="1170" actId="26606"/>
          <ac:spMkLst>
            <pc:docMk/>
            <pc:sldMk cId="477322238" sldId="273"/>
            <ac:spMk id="17" creationId="{4168C6BE-41CC-4C4D-850F-F82321AE7B18}"/>
          </ac:spMkLst>
        </pc:spChg>
        <pc:picChg chg="add del mod">
          <ac:chgData name="Abed Tabbalat" userId="c1a71b5f43e92cfe" providerId="LiveId" clId="{304A179A-A38D-48ED-B375-ACBCA12764DC}" dt="2022-11-14T22:40:21.970" v="8845"/>
          <ac:picMkLst>
            <pc:docMk/>
            <pc:sldMk cId="477322238" sldId="273"/>
            <ac:picMk id="4" creationId="{65F7D0FC-49CB-9B62-F81C-C0879B05BF5D}"/>
          </ac:picMkLst>
        </pc:picChg>
        <pc:picChg chg="add mod">
          <ac:chgData name="Abed Tabbalat" userId="c1a71b5f43e92cfe" providerId="LiveId" clId="{304A179A-A38D-48ED-B375-ACBCA12764DC}" dt="2022-11-14T23:10:26.496" v="9386"/>
          <ac:picMkLst>
            <pc:docMk/>
            <pc:sldMk cId="477322238" sldId="273"/>
            <ac:picMk id="4" creationId="{FE51B27B-4BCD-BDE9-6F02-628A1C90B5A0}"/>
          </ac:picMkLst>
        </pc:picChg>
        <pc:picChg chg="add mod ord">
          <ac:chgData name="Abed Tabbalat" userId="c1a71b5f43e92cfe" providerId="LiveId" clId="{304A179A-A38D-48ED-B375-ACBCA12764DC}" dt="2022-11-13T14:53:13.512" v="1170" actId="26606"/>
          <ac:picMkLst>
            <pc:docMk/>
            <pc:sldMk cId="477322238" sldId="273"/>
            <ac:picMk id="6" creationId="{B66DFABA-A674-0F27-B76E-11F3B9E9CECA}"/>
          </ac:picMkLst>
        </pc:picChg>
        <pc:picChg chg="add mod ord">
          <ac:chgData name="Abed Tabbalat" userId="c1a71b5f43e92cfe" providerId="LiveId" clId="{304A179A-A38D-48ED-B375-ACBCA12764DC}" dt="2022-11-13T14:53:13.512" v="1170" actId="26606"/>
          <ac:picMkLst>
            <pc:docMk/>
            <pc:sldMk cId="477322238" sldId="273"/>
            <ac:picMk id="8" creationId="{843B6000-C102-4316-970E-73A7A8F668D4}"/>
          </ac:picMkLst>
        </pc:picChg>
        <pc:cxnChg chg="add">
          <ac:chgData name="Abed Tabbalat" userId="c1a71b5f43e92cfe" providerId="LiveId" clId="{304A179A-A38D-48ED-B375-ACBCA12764DC}" dt="2022-11-13T14:53:13.512" v="1170" actId="26606"/>
          <ac:cxnSpMkLst>
            <pc:docMk/>
            <pc:sldMk cId="477322238" sldId="273"/>
            <ac:cxnSpMk id="19" creationId="{4CBC1FDF-AE13-4731-B38F-2761BDFDBB0E}"/>
          </ac:cxnSpMkLst>
        </pc:cxnChg>
      </pc:sldChg>
      <pc:sldChg chg="addSp delSp modSp new mod modTransition modClrScheme modAnim chgLayout modNotesTx">
        <pc:chgData name="Abed Tabbalat" userId="c1a71b5f43e92cfe" providerId="LiveId" clId="{304A179A-A38D-48ED-B375-ACBCA12764DC}" dt="2022-11-14T23:10:26.496" v="9386"/>
        <pc:sldMkLst>
          <pc:docMk/>
          <pc:sldMk cId="527621223" sldId="274"/>
        </pc:sldMkLst>
        <pc:spChg chg="mod ord">
          <ac:chgData name="Abed Tabbalat" userId="c1a71b5f43e92cfe" providerId="LiveId" clId="{304A179A-A38D-48ED-B375-ACBCA12764DC}" dt="2022-11-13T14:59:11.677" v="1846" actId="20577"/>
          <ac:spMkLst>
            <pc:docMk/>
            <pc:sldMk cId="527621223" sldId="274"/>
            <ac:spMk id="2" creationId="{082A1D78-EC21-F716-BC2E-0FA6EE03A382}"/>
          </ac:spMkLst>
        </pc:spChg>
        <pc:spChg chg="del mod ord">
          <ac:chgData name="Abed Tabbalat" userId="c1a71b5f43e92cfe" providerId="LiveId" clId="{304A179A-A38D-48ED-B375-ACBCA12764DC}" dt="2022-11-13T14:55:03.399" v="1270" actId="700"/>
          <ac:spMkLst>
            <pc:docMk/>
            <pc:sldMk cId="527621223" sldId="274"/>
            <ac:spMk id="3" creationId="{501038B8-A464-26C9-F793-DC930FC06B3D}"/>
          </ac:spMkLst>
        </pc:spChg>
        <pc:spChg chg="add mod ord">
          <ac:chgData name="Abed Tabbalat" userId="c1a71b5f43e92cfe" providerId="LiveId" clId="{304A179A-A38D-48ED-B375-ACBCA12764DC}" dt="2022-11-13T14:55:14.528" v="1281" actId="20577"/>
          <ac:spMkLst>
            <pc:docMk/>
            <pc:sldMk cId="527621223" sldId="274"/>
            <ac:spMk id="4" creationId="{7061BC6B-BDAE-B5BB-4C55-DFAD1ACF7794}"/>
          </ac:spMkLst>
        </pc:spChg>
        <pc:spChg chg="add mod ord">
          <ac:chgData name="Abed Tabbalat" userId="c1a71b5f43e92cfe" providerId="LiveId" clId="{304A179A-A38D-48ED-B375-ACBCA12764DC}" dt="2022-11-13T14:57:40.691" v="1555" actId="20577"/>
          <ac:spMkLst>
            <pc:docMk/>
            <pc:sldMk cId="527621223" sldId="274"/>
            <ac:spMk id="5" creationId="{D21C068A-F0AA-A7B1-231C-78215458D73C}"/>
          </ac:spMkLst>
        </pc:spChg>
        <pc:spChg chg="add mod ord">
          <ac:chgData name="Abed Tabbalat" userId="c1a71b5f43e92cfe" providerId="LiveId" clId="{304A179A-A38D-48ED-B375-ACBCA12764DC}" dt="2022-11-13T14:55:18.725" v="1295" actId="20577"/>
          <ac:spMkLst>
            <pc:docMk/>
            <pc:sldMk cId="527621223" sldId="274"/>
            <ac:spMk id="6" creationId="{0FD96538-46F5-C07E-4B0E-D0C36D6205F6}"/>
          </ac:spMkLst>
        </pc:spChg>
        <pc:spChg chg="add mod ord">
          <ac:chgData name="Abed Tabbalat" userId="c1a71b5f43e92cfe" providerId="LiveId" clId="{304A179A-A38D-48ED-B375-ACBCA12764DC}" dt="2022-11-13T14:58:42.101" v="1794" actId="20577"/>
          <ac:spMkLst>
            <pc:docMk/>
            <pc:sldMk cId="527621223" sldId="274"/>
            <ac:spMk id="7" creationId="{95397D86-E897-87CC-2806-B23692DF3EF6}"/>
          </ac:spMkLst>
        </pc:spChg>
        <pc:picChg chg="add mod">
          <ac:chgData name="Abed Tabbalat" userId="c1a71b5f43e92cfe" providerId="LiveId" clId="{304A179A-A38D-48ED-B375-ACBCA12764DC}" dt="2022-11-14T23:10:26.496" v="9386"/>
          <ac:picMkLst>
            <pc:docMk/>
            <pc:sldMk cId="527621223" sldId="274"/>
            <ac:picMk id="8" creationId="{3142332F-34AB-1570-2F44-77A7EF3EE4E8}"/>
          </ac:picMkLst>
        </pc:picChg>
        <pc:picChg chg="add del mod">
          <ac:chgData name="Abed Tabbalat" userId="c1a71b5f43e92cfe" providerId="LiveId" clId="{304A179A-A38D-48ED-B375-ACBCA12764DC}" dt="2022-11-14T22:40:21.970" v="8845"/>
          <ac:picMkLst>
            <pc:docMk/>
            <pc:sldMk cId="527621223" sldId="274"/>
            <ac:picMk id="8" creationId="{B90753D6-ACBE-CE78-C814-EB48E60D7323}"/>
          </ac:picMkLst>
        </pc:picChg>
      </pc:sldChg>
      <pc:sldChg chg="addSp delSp modSp new mod modTransition modAnim modNotesTx">
        <pc:chgData name="Abed Tabbalat" userId="c1a71b5f43e92cfe" providerId="LiveId" clId="{304A179A-A38D-48ED-B375-ACBCA12764DC}" dt="2022-11-14T23:10:26.496" v="9386"/>
        <pc:sldMkLst>
          <pc:docMk/>
          <pc:sldMk cId="1856220567" sldId="275"/>
        </pc:sldMkLst>
        <pc:spChg chg="mod">
          <ac:chgData name="Abed Tabbalat" userId="c1a71b5f43e92cfe" providerId="LiveId" clId="{304A179A-A38D-48ED-B375-ACBCA12764DC}" dt="2022-11-13T14:59:06.731" v="1842" actId="20577"/>
          <ac:spMkLst>
            <pc:docMk/>
            <pc:sldMk cId="1856220567" sldId="275"/>
            <ac:spMk id="2" creationId="{E2B6571D-2CFD-B227-EF14-9AC556067D28}"/>
          </ac:spMkLst>
        </pc:spChg>
        <pc:spChg chg="mod">
          <ac:chgData name="Abed Tabbalat" userId="c1a71b5f43e92cfe" providerId="LiveId" clId="{304A179A-A38D-48ED-B375-ACBCA12764DC}" dt="2022-11-13T14:59:18.873" v="1854" actId="20577"/>
          <ac:spMkLst>
            <pc:docMk/>
            <pc:sldMk cId="1856220567" sldId="275"/>
            <ac:spMk id="3" creationId="{58BCE4B5-A4D2-15D0-71F7-CC25E27D6135}"/>
          </ac:spMkLst>
        </pc:spChg>
        <pc:spChg chg="del">
          <ac:chgData name="Abed Tabbalat" userId="c1a71b5f43e92cfe" providerId="LiveId" clId="{304A179A-A38D-48ED-B375-ACBCA12764DC}" dt="2022-11-13T14:59:43.679" v="1855" actId="22"/>
          <ac:spMkLst>
            <pc:docMk/>
            <pc:sldMk cId="1856220567" sldId="275"/>
            <ac:spMk id="4" creationId="{461B3050-A32F-0A1A-A543-FB58363E1637}"/>
          </ac:spMkLst>
        </pc:spChg>
        <pc:spChg chg="mod">
          <ac:chgData name="Abed Tabbalat" userId="c1a71b5f43e92cfe" providerId="LiveId" clId="{304A179A-A38D-48ED-B375-ACBCA12764DC}" dt="2022-11-13T14:59:59.737" v="1876" actId="20577"/>
          <ac:spMkLst>
            <pc:docMk/>
            <pc:sldMk cId="1856220567" sldId="275"/>
            <ac:spMk id="5" creationId="{D9432227-8154-3F8D-4721-912BF4BC8263}"/>
          </ac:spMkLst>
        </pc:spChg>
        <pc:spChg chg="del">
          <ac:chgData name="Abed Tabbalat" userId="c1a71b5f43e92cfe" providerId="LiveId" clId="{304A179A-A38D-48ED-B375-ACBCA12764DC}" dt="2022-11-13T15:00:22.513" v="1877" actId="22"/>
          <ac:spMkLst>
            <pc:docMk/>
            <pc:sldMk cId="1856220567" sldId="275"/>
            <ac:spMk id="6" creationId="{E8A68E90-5622-D152-D45C-7C5835720400}"/>
          </ac:spMkLst>
        </pc:spChg>
        <pc:picChg chg="add mod">
          <ac:chgData name="Abed Tabbalat" userId="c1a71b5f43e92cfe" providerId="LiveId" clId="{304A179A-A38D-48ED-B375-ACBCA12764DC}" dt="2022-11-14T23:10:26.496" v="9386"/>
          <ac:picMkLst>
            <pc:docMk/>
            <pc:sldMk cId="1856220567" sldId="275"/>
            <ac:picMk id="6" creationId="{66D75623-9B88-C40F-F8F4-8FFC721C56DE}"/>
          </ac:picMkLst>
        </pc:picChg>
        <pc:picChg chg="add del mod">
          <ac:chgData name="Abed Tabbalat" userId="c1a71b5f43e92cfe" providerId="LiveId" clId="{304A179A-A38D-48ED-B375-ACBCA12764DC}" dt="2022-11-14T22:40:21.970" v="8845"/>
          <ac:picMkLst>
            <pc:docMk/>
            <pc:sldMk cId="1856220567" sldId="275"/>
            <ac:picMk id="6" creationId="{BDD58957-0F0B-98D6-9328-214CD1A6BC98}"/>
          </ac:picMkLst>
        </pc:picChg>
        <pc:picChg chg="add mod ord">
          <ac:chgData name="Abed Tabbalat" userId="c1a71b5f43e92cfe" providerId="LiveId" clId="{304A179A-A38D-48ED-B375-ACBCA12764DC}" dt="2022-11-13T14:59:43.679" v="1855" actId="22"/>
          <ac:picMkLst>
            <pc:docMk/>
            <pc:sldMk cId="1856220567" sldId="275"/>
            <ac:picMk id="8" creationId="{3274B074-8C1B-5246-E3F9-B755B2958AA1}"/>
          </ac:picMkLst>
        </pc:picChg>
        <pc:picChg chg="add mod ord">
          <ac:chgData name="Abed Tabbalat" userId="c1a71b5f43e92cfe" providerId="LiveId" clId="{304A179A-A38D-48ED-B375-ACBCA12764DC}" dt="2022-11-13T15:00:34.869" v="1880" actId="1076"/>
          <ac:picMkLst>
            <pc:docMk/>
            <pc:sldMk cId="1856220567" sldId="275"/>
            <ac:picMk id="10" creationId="{E2A0F72E-A2A6-D82D-030D-C70E639AB5A1}"/>
          </ac:picMkLst>
        </pc:picChg>
      </pc:sldChg>
      <pc:sldChg chg="addSp delSp modSp new mod modTransition modAnim modNotesTx">
        <pc:chgData name="Abed Tabbalat" userId="c1a71b5f43e92cfe" providerId="LiveId" clId="{304A179A-A38D-48ED-B375-ACBCA12764DC}" dt="2022-11-14T23:10:26.496" v="9386"/>
        <pc:sldMkLst>
          <pc:docMk/>
          <pc:sldMk cId="1559786461" sldId="276"/>
        </pc:sldMkLst>
        <pc:spChg chg="mod">
          <ac:chgData name="Abed Tabbalat" userId="c1a71b5f43e92cfe" providerId="LiveId" clId="{304A179A-A38D-48ED-B375-ACBCA12764DC}" dt="2022-11-13T15:02:05.083" v="1944" actId="20577"/>
          <ac:spMkLst>
            <pc:docMk/>
            <pc:sldMk cId="1559786461" sldId="276"/>
            <ac:spMk id="2" creationId="{2C016BC9-01B5-2F47-03E2-02FA9DA8AE47}"/>
          </ac:spMkLst>
        </pc:spChg>
        <pc:spChg chg="mod">
          <ac:chgData name="Abed Tabbalat" userId="c1a71b5f43e92cfe" providerId="LiveId" clId="{304A179A-A38D-48ED-B375-ACBCA12764DC}" dt="2022-11-13T15:00:48.622" v="1890" actId="20577"/>
          <ac:spMkLst>
            <pc:docMk/>
            <pc:sldMk cId="1559786461" sldId="276"/>
            <ac:spMk id="3" creationId="{0DE9828C-F42C-F805-D357-E19378FA27F9}"/>
          </ac:spMkLst>
        </pc:spChg>
        <pc:spChg chg="del">
          <ac:chgData name="Abed Tabbalat" userId="c1a71b5f43e92cfe" providerId="LiveId" clId="{304A179A-A38D-48ED-B375-ACBCA12764DC}" dt="2022-11-13T15:01:07.095" v="1891" actId="22"/>
          <ac:spMkLst>
            <pc:docMk/>
            <pc:sldMk cId="1559786461" sldId="276"/>
            <ac:spMk id="4" creationId="{B6E2617F-BE3B-5333-EA75-BC927B00272F}"/>
          </ac:spMkLst>
        </pc:spChg>
        <pc:spChg chg="mod">
          <ac:chgData name="Abed Tabbalat" userId="c1a71b5f43e92cfe" providerId="LiveId" clId="{304A179A-A38D-48ED-B375-ACBCA12764DC}" dt="2022-11-13T15:01:19.686" v="1902" actId="20577"/>
          <ac:spMkLst>
            <pc:docMk/>
            <pc:sldMk cId="1559786461" sldId="276"/>
            <ac:spMk id="5" creationId="{469698CB-2244-10B5-A02A-7B2671B129A5}"/>
          </ac:spMkLst>
        </pc:spChg>
        <pc:spChg chg="del">
          <ac:chgData name="Abed Tabbalat" userId="c1a71b5f43e92cfe" providerId="LiveId" clId="{304A179A-A38D-48ED-B375-ACBCA12764DC}" dt="2022-11-13T15:01:44.984" v="1903" actId="22"/>
          <ac:spMkLst>
            <pc:docMk/>
            <pc:sldMk cId="1559786461" sldId="276"/>
            <ac:spMk id="6" creationId="{455B7C23-D6FF-7255-07B9-2ECDD135ED34}"/>
          </ac:spMkLst>
        </pc:spChg>
        <pc:picChg chg="add mod">
          <ac:chgData name="Abed Tabbalat" userId="c1a71b5f43e92cfe" providerId="LiveId" clId="{304A179A-A38D-48ED-B375-ACBCA12764DC}" dt="2022-11-14T23:10:26.496" v="9386"/>
          <ac:picMkLst>
            <pc:docMk/>
            <pc:sldMk cId="1559786461" sldId="276"/>
            <ac:picMk id="6" creationId="{93D44DFD-5A28-BB0D-90C4-BFB72C071302}"/>
          </ac:picMkLst>
        </pc:picChg>
        <pc:picChg chg="add del mod">
          <ac:chgData name="Abed Tabbalat" userId="c1a71b5f43e92cfe" providerId="LiveId" clId="{304A179A-A38D-48ED-B375-ACBCA12764DC}" dt="2022-11-14T22:40:21.970" v="8845"/>
          <ac:picMkLst>
            <pc:docMk/>
            <pc:sldMk cId="1559786461" sldId="276"/>
            <ac:picMk id="6" creationId="{F11222C2-291C-6200-B47D-D6F195FB32C5}"/>
          </ac:picMkLst>
        </pc:picChg>
        <pc:picChg chg="add mod ord">
          <ac:chgData name="Abed Tabbalat" userId="c1a71b5f43e92cfe" providerId="LiveId" clId="{304A179A-A38D-48ED-B375-ACBCA12764DC}" dt="2022-11-13T15:01:11.878" v="1892" actId="1440"/>
          <ac:picMkLst>
            <pc:docMk/>
            <pc:sldMk cId="1559786461" sldId="276"/>
            <ac:picMk id="8" creationId="{8B191E80-D8BE-E3CF-E068-1A00857B0696}"/>
          </ac:picMkLst>
        </pc:picChg>
        <pc:picChg chg="add mod ord">
          <ac:chgData name="Abed Tabbalat" userId="c1a71b5f43e92cfe" providerId="LiveId" clId="{304A179A-A38D-48ED-B375-ACBCA12764DC}" dt="2022-11-13T15:01:52.102" v="1905" actId="1440"/>
          <ac:picMkLst>
            <pc:docMk/>
            <pc:sldMk cId="1559786461" sldId="276"/>
            <ac:picMk id="10" creationId="{8AE838C4-8354-F380-BC8F-E2EE08DA1EFC}"/>
          </ac:picMkLst>
        </pc:picChg>
      </pc:sldChg>
      <pc:sldChg chg="addSp delSp modSp new mod modTransition modAnim modNotesTx">
        <pc:chgData name="Abed Tabbalat" userId="c1a71b5f43e92cfe" providerId="LiveId" clId="{304A179A-A38D-48ED-B375-ACBCA12764DC}" dt="2022-11-14T23:10:26.496" v="9386"/>
        <pc:sldMkLst>
          <pc:docMk/>
          <pc:sldMk cId="1405233451" sldId="277"/>
        </pc:sldMkLst>
        <pc:spChg chg="mod">
          <ac:chgData name="Abed Tabbalat" userId="c1a71b5f43e92cfe" providerId="LiveId" clId="{304A179A-A38D-48ED-B375-ACBCA12764DC}" dt="2022-11-13T15:02:36.560" v="1984" actId="20577"/>
          <ac:spMkLst>
            <pc:docMk/>
            <pc:sldMk cId="1405233451" sldId="277"/>
            <ac:spMk id="2" creationId="{5D5BAA9E-1E33-3FDF-4947-7CCFD756D8E7}"/>
          </ac:spMkLst>
        </pc:spChg>
        <pc:spChg chg="mod">
          <ac:chgData name="Abed Tabbalat" userId="c1a71b5f43e92cfe" providerId="LiveId" clId="{304A179A-A38D-48ED-B375-ACBCA12764DC}" dt="2022-11-13T15:02:41.316" v="1992" actId="20577"/>
          <ac:spMkLst>
            <pc:docMk/>
            <pc:sldMk cId="1405233451" sldId="277"/>
            <ac:spMk id="3" creationId="{7DCB7F8A-2FFF-16FF-12D0-430BCCB39722}"/>
          </ac:spMkLst>
        </pc:spChg>
        <pc:spChg chg="del">
          <ac:chgData name="Abed Tabbalat" userId="c1a71b5f43e92cfe" providerId="LiveId" clId="{304A179A-A38D-48ED-B375-ACBCA12764DC}" dt="2022-11-13T15:03:07.515" v="1993" actId="22"/>
          <ac:spMkLst>
            <pc:docMk/>
            <pc:sldMk cId="1405233451" sldId="277"/>
            <ac:spMk id="4" creationId="{2A9583FC-26FB-C5FD-B5BB-455C9B94F572}"/>
          </ac:spMkLst>
        </pc:spChg>
        <pc:spChg chg="mod">
          <ac:chgData name="Abed Tabbalat" userId="c1a71b5f43e92cfe" providerId="LiveId" clId="{304A179A-A38D-48ED-B375-ACBCA12764DC}" dt="2022-11-13T15:03:14.842" v="2004" actId="20577"/>
          <ac:spMkLst>
            <pc:docMk/>
            <pc:sldMk cId="1405233451" sldId="277"/>
            <ac:spMk id="5" creationId="{D4BEB1F7-54B0-87E7-DD3A-CE7D904558A5}"/>
          </ac:spMkLst>
        </pc:spChg>
        <pc:spChg chg="del">
          <ac:chgData name="Abed Tabbalat" userId="c1a71b5f43e92cfe" providerId="LiveId" clId="{304A179A-A38D-48ED-B375-ACBCA12764DC}" dt="2022-11-13T15:03:33.533" v="2005" actId="22"/>
          <ac:spMkLst>
            <pc:docMk/>
            <pc:sldMk cId="1405233451" sldId="277"/>
            <ac:spMk id="6" creationId="{4BF303CC-8713-5CE1-F9F6-409ECA6DAF54}"/>
          </ac:spMkLst>
        </pc:spChg>
        <pc:picChg chg="add mod">
          <ac:chgData name="Abed Tabbalat" userId="c1a71b5f43e92cfe" providerId="LiveId" clId="{304A179A-A38D-48ED-B375-ACBCA12764DC}" dt="2022-11-14T23:10:26.496" v="9386"/>
          <ac:picMkLst>
            <pc:docMk/>
            <pc:sldMk cId="1405233451" sldId="277"/>
            <ac:picMk id="6" creationId="{A6665555-9347-B451-E6A4-58474A1CDD3C}"/>
          </ac:picMkLst>
        </pc:picChg>
        <pc:picChg chg="add del mod">
          <ac:chgData name="Abed Tabbalat" userId="c1a71b5f43e92cfe" providerId="LiveId" clId="{304A179A-A38D-48ED-B375-ACBCA12764DC}" dt="2022-11-14T22:40:21.970" v="8845"/>
          <ac:picMkLst>
            <pc:docMk/>
            <pc:sldMk cId="1405233451" sldId="277"/>
            <ac:picMk id="6" creationId="{F6811DE3-20C4-D0C2-2EDB-B51F0AE20C9B}"/>
          </ac:picMkLst>
        </pc:picChg>
        <pc:picChg chg="add mod ord">
          <ac:chgData name="Abed Tabbalat" userId="c1a71b5f43e92cfe" providerId="LiveId" clId="{304A179A-A38D-48ED-B375-ACBCA12764DC}" dt="2022-11-13T15:03:11.344" v="1994" actId="1440"/>
          <ac:picMkLst>
            <pc:docMk/>
            <pc:sldMk cId="1405233451" sldId="277"/>
            <ac:picMk id="8" creationId="{B358793E-4D12-2689-DB3C-06829BA9A0CD}"/>
          </ac:picMkLst>
        </pc:picChg>
        <pc:picChg chg="add mod ord">
          <ac:chgData name="Abed Tabbalat" userId="c1a71b5f43e92cfe" providerId="LiveId" clId="{304A179A-A38D-48ED-B375-ACBCA12764DC}" dt="2022-11-13T15:03:46.287" v="2010" actId="1076"/>
          <ac:picMkLst>
            <pc:docMk/>
            <pc:sldMk cId="1405233451" sldId="277"/>
            <ac:picMk id="10" creationId="{0411CFD9-4BDC-18AF-3F9D-BC2BB3CA3FD9}"/>
          </ac:picMkLst>
        </pc:picChg>
      </pc:sldChg>
      <pc:sldChg chg="modSp new del mod">
        <pc:chgData name="Abed Tabbalat" userId="c1a71b5f43e92cfe" providerId="LiveId" clId="{304A179A-A38D-48ED-B375-ACBCA12764DC}" dt="2022-11-13T15:04:53.427" v="2038" actId="47"/>
        <pc:sldMkLst>
          <pc:docMk/>
          <pc:sldMk cId="2847256375" sldId="278"/>
        </pc:sldMkLst>
        <pc:spChg chg="mod">
          <ac:chgData name="Abed Tabbalat" userId="c1a71b5f43e92cfe" providerId="LiveId" clId="{304A179A-A38D-48ED-B375-ACBCA12764DC}" dt="2022-11-13T15:04:29.129" v="2036" actId="20577"/>
          <ac:spMkLst>
            <pc:docMk/>
            <pc:sldMk cId="2847256375" sldId="278"/>
            <ac:spMk id="2" creationId="{62645DC3-2076-8F08-50C9-C1D17DC65C39}"/>
          </ac:spMkLst>
        </pc:spChg>
      </pc:sldChg>
      <pc:sldChg chg="addSp delSp modSp new mod modTransition modAnim modNotesTx">
        <pc:chgData name="Abed Tabbalat" userId="c1a71b5f43e92cfe" providerId="LiveId" clId="{304A179A-A38D-48ED-B375-ACBCA12764DC}" dt="2022-11-14T23:10:26.496" v="9386"/>
        <pc:sldMkLst>
          <pc:docMk/>
          <pc:sldMk cId="1065078188" sldId="279"/>
        </pc:sldMkLst>
        <pc:spChg chg="mod">
          <ac:chgData name="Abed Tabbalat" userId="c1a71b5f43e92cfe" providerId="LiveId" clId="{304A179A-A38D-48ED-B375-ACBCA12764DC}" dt="2022-11-13T15:04:59.002" v="2052" actId="20577"/>
          <ac:spMkLst>
            <pc:docMk/>
            <pc:sldMk cId="1065078188" sldId="279"/>
            <ac:spMk id="2" creationId="{F7ACFBD1-8502-3E0D-470D-0CABEECA1322}"/>
          </ac:spMkLst>
        </pc:spChg>
        <pc:spChg chg="mod">
          <ac:chgData name="Abed Tabbalat" userId="c1a71b5f43e92cfe" providerId="LiveId" clId="{304A179A-A38D-48ED-B375-ACBCA12764DC}" dt="2022-11-13T15:05:04.180" v="2059" actId="20577"/>
          <ac:spMkLst>
            <pc:docMk/>
            <pc:sldMk cId="1065078188" sldId="279"/>
            <ac:spMk id="3" creationId="{14CA6276-F19B-B505-2E5C-2B3126B46AAC}"/>
          </ac:spMkLst>
        </pc:spChg>
        <pc:spChg chg="del">
          <ac:chgData name="Abed Tabbalat" userId="c1a71b5f43e92cfe" providerId="LiveId" clId="{304A179A-A38D-48ED-B375-ACBCA12764DC}" dt="2022-11-13T15:05:29.792" v="2060" actId="22"/>
          <ac:spMkLst>
            <pc:docMk/>
            <pc:sldMk cId="1065078188" sldId="279"/>
            <ac:spMk id="4" creationId="{619557D9-F1F6-5E6F-8266-899E8787D9B0}"/>
          </ac:spMkLst>
        </pc:spChg>
        <pc:spChg chg="mod">
          <ac:chgData name="Abed Tabbalat" userId="c1a71b5f43e92cfe" providerId="LiveId" clId="{304A179A-A38D-48ED-B375-ACBCA12764DC}" dt="2022-11-13T15:05:40.380" v="2068" actId="20577"/>
          <ac:spMkLst>
            <pc:docMk/>
            <pc:sldMk cId="1065078188" sldId="279"/>
            <ac:spMk id="5" creationId="{06C32B6A-1687-F41B-26B2-03651437293E}"/>
          </ac:spMkLst>
        </pc:spChg>
        <pc:spChg chg="del">
          <ac:chgData name="Abed Tabbalat" userId="c1a71b5f43e92cfe" providerId="LiveId" clId="{304A179A-A38D-48ED-B375-ACBCA12764DC}" dt="2022-11-13T15:05:57.703" v="2069" actId="22"/>
          <ac:spMkLst>
            <pc:docMk/>
            <pc:sldMk cId="1065078188" sldId="279"/>
            <ac:spMk id="6" creationId="{11FBFAF2-6366-1CF3-69B9-B8932865773A}"/>
          </ac:spMkLst>
        </pc:spChg>
        <pc:picChg chg="add del mod">
          <ac:chgData name="Abed Tabbalat" userId="c1a71b5f43e92cfe" providerId="LiveId" clId="{304A179A-A38D-48ED-B375-ACBCA12764DC}" dt="2022-11-14T22:40:21.970" v="8845"/>
          <ac:picMkLst>
            <pc:docMk/>
            <pc:sldMk cId="1065078188" sldId="279"/>
            <ac:picMk id="6" creationId="{6A57AD90-9601-0C41-6085-F5CFA83A071A}"/>
          </ac:picMkLst>
        </pc:picChg>
        <pc:picChg chg="add mod">
          <ac:chgData name="Abed Tabbalat" userId="c1a71b5f43e92cfe" providerId="LiveId" clId="{304A179A-A38D-48ED-B375-ACBCA12764DC}" dt="2022-11-14T23:10:26.496" v="9386"/>
          <ac:picMkLst>
            <pc:docMk/>
            <pc:sldMk cId="1065078188" sldId="279"/>
            <ac:picMk id="6" creationId="{E5C5E6C1-BFAA-7FDC-D9CE-6ED6BFF1387B}"/>
          </ac:picMkLst>
        </pc:picChg>
        <pc:picChg chg="add mod ord">
          <ac:chgData name="Abed Tabbalat" userId="c1a71b5f43e92cfe" providerId="LiveId" clId="{304A179A-A38D-48ED-B375-ACBCA12764DC}" dt="2022-11-13T15:05:37.019" v="2063" actId="1440"/>
          <ac:picMkLst>
            <pc:docMk/>
            <pc:sldMk cId="1065078188" sldId="279"/>
            <ac:picMk id="8" creationId="{BC76EFA4-2197-1785-07D5-AE702DA35781}"/>
          </ac:picMkLst>
        </pc:picChg>
        <pc:picChg chg="add mod ord">
          <ac:chgData name="Abed Tabbalat" userId="c1a71b5f43e92cfe" providerId="LiveId" clId="{304A179A-A38D-48ED-B375-ACBCA12764DC}" dt="2022-11-13T15:06:02.664" v="2070" actId="1440"/>
          <ac:picMkLst>
            <pc:docMk/>
            <pc:sldMk cId="1065078188" sldId="279"/>
            <ac:picMk id="10" creationId="{EEAFC6FC-AF1A-7EF4-9813-3A8D58B4A80A}"/>
          </ac:picMkLst>
        </pc:picChg>
      </pc:sldChg>
      <pc:sldChg chg="addSp delSp modSp add mod modTransition modAnim modNotesTx">
        <pc:chgData name="Abed Tabbalat" userId="c1a71b5f43e92cfe" providerId="LiveId" clId="{304A179A-A38D-48ED-B375-ACBCA12764DC}" dt="2022-11-14T23:10:26.496" v="9386"/>
        <pc:sldMkLst>
          <pc:docMk/>
          <pc:sldMk cId="2271050549" sldId="280"/>
        </pc:sldMkLst>
        <pc:spChg chg="mod ord">
          <ac:chgData name="Abed Tabbalat" userId="c1a71b5f43e92cfe" providerId="LiveId" clId="{304A179A-A38D-48ED-B375-ACBCA12764DC}" dt="2022-11-13T15:23:25.188" v="2103" actId="26606"/>
          <ac:spMkLst>
            <pc:docMk/>
            <pc:sldMk cId="2271050549" sldId="280"/>
            <ac:spMk id="2" creationId="{FC0F6CC3-8950-E3CD-628B-078F39769C18}"/>
          </ac:spMkLst>
        </pc:spChg>
        <pc:spChg chg="del">
          <ac:chgData name="Abed Tabbalat" userId="c1a71b5f43e92cfe" providerId="LiveId" clId="{304A179A-A38D-48ED-B375-ACBCA12764DC}" dt="2022-11-13T15:22:59.621" v="2092" actId="478"/>
          <ac:spMkLst>
            <pc:docMk/>
            <pc:sldMk cId="2271050549" sldId="280"/>
            <ac:spMk id="3" creationId="{B16CA3A2-6928-1E55-6C7A-0554C89017E4}"/>
          </ac:spMkLst>
        </pc:spChg>
        <pc:spChg chg="add del mod">
          <ac:chgData name="Abed Tabbalat" userId="c1a71b5f43e92cfe" providerId="LiveId" clId="{304A179A-A38D-48ED-B375-ACBCA12764DC}" dt="2022-11-13T15:23:01.617" v="2093" actId="478"/>
          <ac:spMkLst>
            <pc:docMk/>
            <pc:sldMk cId="2271050549" sldId="280"/>
            <ac:spMk id="6" creationId="{86F22B4B-11C1-DF46-162F-2FD98A8A6A56}"/>
          </ac:spMkLst>
        </pc:spChg>
        <pc:spChg chg="del">
          <ac:chgData name="Abed Tabbalat" userId="c1a71b5f43e92cfe" providerId="LiveId" clId="{304A179A-A38D-48ED-B375-ACBCA12764DC}" dt="2022-11-13T15:23:25.188" v="2103" actId="26606"/>
          <ac:spMkLst>
            <pc:docMk/>
            <pc:sldMk cId="2271050549" sldId="280"/>
            <ac:spMk id="9" creationId="{0FA27539-4286-4FA8-9DA6-7CF237447C8D}"/>
          </ac:spMkLst>
        </pc:spChg>
        <pc:spChg chg="add">
          <ac:chgData name="Abed Tabbalat" userId="c1a71b5f43e92cfe" providerId="LiveId" clId="{304A179A-A38D-48ED-B375-ACBCA12764DC}" dt="2022-11-13T15:23:25.188" v="2103" actId="26606"/>
          <ac:spMkLst>
            <pc:docMk/>
            <pc:sldMk cId="2271050549" sldId="280"/>
            <ac:spMk id="16" creationId="{1F4CD6D0-88B6-45F4-AC60-54587D3C92A0}"/>
          </ac:spMkLst>
        </pc:spChg>
        <pc:spChg chg="add">
          <ac:chgData name="Abed Tabbalat" userId="c1a71b5f43e92cfe" providerId="LiveId" clId="{304A179A-A38D-48ED-B375-ACBCA12764DC}" dt="2022-11-13T15:23:25.188" v="2103" actId="26606"/>
          <ac:spMkLst>
            <pc:docMk/>
            <pc:sldMk cId="2271050549" sldId="280"/>
            <ac:spMk id="18" creationId="{2A079D24-860A-4799-B3AE-658D4F1365FA}"/>
          </ac:spMkLst>
        </pc:spChg>
        <pc:picChg chg="mod">
          <ac:chgData name="Abed Tabbalat" userId="c1a71b5f43e92cfe" providerId="LiveId" clId="{304A179A-A38D-48ED-B375-ACBCA12764DC}" dt="2022-11-13T15:23:32.153" v="2105" actId="27614"/>
          <ac:picMkLst>
            <pc:docMk/>
            <pc:sldMk cId="2271050549" sldId="280"/>
            <ac:picMk id="4" creationId="{B7FA3C1A-0403-DFA4-84C7-A3F880E6831B}"/>
          </ac:picMkLst>
        </pc:picChg>
        <pc:picChg chg="add mod">
          <ac:chgData name="Abed Tabbalat" userId="c1a71b5f43e92cfe" providerId="LiveId" clId="{304A179A-A38D-48ED-B375-ACBCA12764DC}" dt="2022-11-14T23:10:26.496" v="9386"/>
          <ac:picMkLst>
            <pc:docMk/>
            <pc:sldMk cId="2271050549" sldId="280"/>
            <ac:picMk id="5" creationId="{7A0D97F2-737A-08EA-FD39-BFEE517BE5E0}"/>
          </ac:picMkLst>
        </pc:picChg>
        <pc:picChg chg="add del mod">
          <ac:chgData name="Abed Tabbalat" userId="c1a71b5f43e92cfe" providerId="LiveId" clId="{304A179A-A38D-48ED-B375-ACBCA12764DC}" dt="2022-11-14T22:40:21.970" v="8845"/>
          <ac:picMkLst>
            <pc:docMk/>
            <pc:sldMk cId="2271050549" sldId="280"/>
            <ac:picMk id="5" creationId="{98E0C58B-6460-2EF2-9506-9E28FAA079D2}"/>
          </ac:picMkLst>
        </pc:picChg>
        <pc:cxnChg chg="del">
          <ac:chgData name="Abed Tabbalat" userId="c1a71b5f43e92cfe" providerId="LiveId" clId="{304A179A-A38D-48ED-B375-ACBCA12764DC}" dt="2022-11-13T15:23:25.188" v="2103" actId="26606"/>
          <ac:cxnSpMkLst>
            <pc:docMk/>
            <pc:sldMk cId="2271050549" sldId="280"/>
            <ac:cxnSpMk id="11" creationId="{C5E74535-9C0E-4211-B088-610AD56262A4}"/>
          </ac:cxnSpMkLst>
        </pc:cxnChg>
        <pc:cxnChg chg="add">
          <ac:chgData name="Abed Tabbalat" userId="c1a71b5f43e92cfe" providerId="LiveId" clId="{304A179A-A38D-48ED-B375-ACBCA12764DC}" dt="2022-11-13T15:23:25.188" v="2103" actId="26606"/>
          <ac:cxnSpMkLst>
            <pc:docMk/>
            <pc:sldMk cId="2271050549" sldId="280"/>
            <ac:cxnSpMk id="20" creationId="{6C14D892-36B8-4065-9158-50C22E1E6986}"/>
          </ac:cxnSpMkLst>
        </pc:cxnChg>
      </pc:sldChg>
      <pc:sldChg chg="addSp delSp modSp new del mod">
        <pc:chgData name="Abed Tabbalat" userId="c1a71b5f43e92cfe" providerId="LiveId" clId="{304A179A-A38D-48ED-B375-ACBCA12764DC}" dt="2022-11-13T15:22:54.339" v="2090" actId="47"/>
        <pc:sldMkLst>
          <pc:docMk/>
          <pc:sldMk cId="2424455603" sldId="280"/>
        </pc:sldMkLst>
        <pc:spChg chg="del mod">
          <ac:chgData name="Abed Tabbalat" userId="c1a71b5f43e92cfe" providerId="LiveId" clId="{304A179A-A38D-48ED-B375-ACBCA12764DC}" dt="2022-11-13T15:22:51.700" v="2089" actId="478"/>
          <ac:spMkLst>
            <pc:docMk/>
            <pc:sldMk cId="2424455603" sldId="280"/>
            <ac:spMk id="2" creationId="{34F70259-B4D8-C77B-8457-38BD9130EF51}"/>
          </ac:spMkLst>
        </pc:spChg>
        <pc:spChg chg="del">
          <ac:chgData name="Abed Tabbalat" userId="c1a71b5f43e92cfe" providerId="LiveId" clId="{304A179A-A38D-48ED-B375-ACBCA12764DC}" dt="2022-11-13T15:21:21.727" v="2074" actId="478"/>
          <ac:spMkLst>
            <pc:docMk/>
            <pc:sldMk cId="2424455603" sldId="280"/>
            <ac:spMk id="3" creationId="{B14387D4-257B-6DFA-B596-FBC8A6FDCDB4}"/>
          </ac:spMkLst>
        </pc:spChg>
        <pc:spChg chg="add mod">
          <ac:chgData name="Abed Tabbalat" userId="c1a71b5f43e92cfe" providerId="LiveId" clId="{304A179A-A38D-48ED-B375-ACBCA12764DC}" dt="2022-11-13T15:22:51.700" v="2089" actId="478"/>
          <ac:spMkLst>
            <pc:docMk/>
            <pc:sldMk cId="2424455603" sldId="280"/>
            <ac:spMk id="5" creationId="{AB9B52BE-CE63-EAAD-7FAE-DD7857F3EBA6}"/>
          </ac:spMkLst>
        </pc:spChg>
      </pc:sldChg>
      <pc:sldChg chg="addSp delSp modSp add mod modTransition modAnim modNotesTx">
        <pc:chgData name="Abed Tabbalat" userId="c1a71b5f43e92cfe" providerId="LiveId" clId="{304A179A-A38D-48ED-B375-ACBCA12764DC}" dt="2022-11-14T23:10:26.496" v="9386"/>
        <pc:sldMkLst>
          <pc:docMk/>
          <pc:sldMk cId="1610063650" sldId="281"/>
        </pc:sldMkLst>
        <pc:spChg chg="mod">
          <ac:chgData name="Abed Tabbalat" userId="c1a71b5f43e92cfe" providerId="LiveId" clId="{304A179A-A38D-48ED-B375-ACBCA12764DC}" dt="2022-11-13T15:23:34.335" v="2109" actId="20577"/>
          <ac:spMkLst>
            <pc:docMk/>
            <pc:sldMk cId="1610063650" sldId="281"/>
            <ac:spMk id="2" creationId="{FC0F6CC3-8950-E3CD-628B-078F39769C18}"/>
          </ac:spMkLst>
        </pc:spChg>
        <pc:picChg chg="add del mod">
          <ac:chgData name="Abed Tabbalat" userId="c1a71b5f43e92cfe" providerId="LiveId" clId="{304A179A-A38D-48ED-B375-ACBCA12764DC}" dt="2022-11-14T22:40:21.970" v="8845"/>
          <ac:picMkLst>
            <pc:docMk/>
            <pc:sldMk cId="1610063650" sldId="281"/>
            <ac:picMk id="5" creationId="{67EFFB5B-14D6-E92F-D64F-EAB86E81740C}"/>
          </ac:picMkLst>
        </pc:picChg>
        <pc:picChg chg="add mod">
          <ac:chgData name="Abed Tabbalat" userId="c1a71b5f43e92cfe" providerId="LiveId" clId="{304A179A-A38D-48ED-B375-ACBCA12764DC}" dt="2022-11-14T23:10:26.496" v="9386"/>
          <ac:picMkLst>
            <pc:docMk/>
            <pc:sldMk cId="1610063650" sldId="281"/>
            <ac:picMk id="5" creationId="{7E76BE06-A42F-B2D7-C70B-84E97C4C3A81}"/>
          </ac:picMkLst>
        </pc:picChg>
      </pc:sldChg>
      <pc:sldChg chg="addSp delSp modSp add mod modTransition modAnim modNotesTx">
        <pc:chgData name="Abed Tabbalat" userId="c1a71b5f43e92cfe" providerId="LiveId" clId="{304A179A-A38D-48ED-B375-ACBCA12764DC}" dt="2022-11-14T23:10:26.496" v="9386"/>
        <pc:sldMkLst>
          <pc:docMk/>
          <pc:sldMk cId="2956228118" sldId="282"/>
        </pc:sldMkLst>
        <pc:spChg chg="mod">
          <ac:chgData name="Abed Tabbalat" userId="c1a71b5f43e92cfe" providerId="LiveId" clId="{304A179A-A38D-48ED-B375-ACBCA12764DC}" dt="2022-11-13T15:24:01.886" v="2141" actId="20577"/>
          <ac:spMkLst>
            <pc:docMk/>
            <pc:sldMk cId="2956228118" sldId="282"/>
            <ac:spMk id="2" creationId="{FC0F6CC3-8950-E3CD-628B-078F39769C18}"/>
          </ac:spMkLst>
        </pc:spChg>
        <pc:picChg chg="add del mod">
          <ac:chgData name="Abed Tabbalat" userId="c1a71b5f43e92cfe" providerId="LiveId" clId="{304A179A-A38D-48ED-B375-ACBCA12764DC}" dt="2022-11-14T22:40:21.970" v="8845"/>
          <ac:picMkLst>
            <pc:docMk/>
            <pc:sldMk cId="2956228118" sldId="282"/>
            <ac:picMk id="5" creationId="{8F27DA99-8EB6-3695-109A-397B8B939BD4}"/>
          </ac:picMkLst>
        </pc:picChg>
        <pc:picChg chg="add mod">
          <ac:chgData name="Abed Tabbalat" userId="c1a71b5f43e92cfe" providerId="LiveId" clId="{304A179A-A38D-48ED-B375-ACBCA12764DC}" dt="2022-11-14T23:10:26.496" v="9386"/>
          <ac:picMkLst>
            <pc:docMk/>
            <pc:sldMk cId="2956228118" sldId="282"/>
            <ac:picMk id="5" creationId="{B1F1A49E-407F-F118-8EE6-168205B05E9A}"/>
          </ac:picMkLst>
        </pc:picChg>
      </pc:sldChg>
      <pc:sldChg chg="addSp delSp modSp add mod modTransition modAnim modNotesTx">
        <pc:chgData name="Abed Tabbalat" userId="c1a71b5f43e92cfe" providerId="LiveId" clId="{304A179A-A38D-48ED-B375-ACBCA12764DC}" dt="2022-11-14T23:10:26.496" v="9386"/>
        <pc:sldMkLst>
          <pc:docMk/>
          <pc:sldMk cId="2445560376" sldId="283"/>
        </pc:sldMkLst>
        <pc:spChg chg="mod">
          <ac:chgData name="Abed Tabbalat" userId="c1a71b5f43e92cfe" providerId="LiveId" clId="{304A179A-A38D-48ED-B375-ACBCA12764DC}" dt="2022-11-13T15:24:17.044" v="2150" actId="20577"/>
          <ac:spMkLst>
            <pc:docMk/>
            <pc:sldMk cId="2445560376" sldId="283"/>
            <ac:spMk id="2" creationId="{FC0F6CC3-8950-E3CD-628B-078F39769C18}"/>
          </ac:spMkLst>
        </pc:spChg>
        <pc:picChg chg="add mod">
          <ac:chgData name="Abed Tabbalat" userId="c1a71b5f43e92cfe" providerId="LiveId" clId="{304A179A-A38D-48ED-B375-ACBCA12764DC}" dt="2022-11-14T23:10:26.496" v="9386"/>
          <ac:picMkLst>
            <pc:docMk/>
            <pc:sldMk cId="2445560376" sldId="283"/>
            <ac:picMk id="5" creationId="{42C08B13-C5B8-55B1-E316-7FABB621035D}"/>
          </ac:picMkLst>
        </pc:picChg>
        <pc:picChg chg="add del mod">
          <ac:chgData name="Abed Tabbalat" userId="c1a71b5f43e92cfe" providerId="LiveId" clId="{304A179A-A38D-48ED-B375-ACBCA12764DC}" dt="2022-11-14T22:40:21.970" v="8845"/>
          <ac:picMkLst>
            <pc:docMk/>
            <pc:sldMk cId="2445560376" sldId="283"/>
            <ac:picMk id="5" creationId="{D384E6A8-4CB1-5D63-3020-1DE7C10ABE9A}"/>
          </ac:picMkLst>
        </pc:picChg>
      </pc:sldChg>
      <pc:sldChg chg="addSp delSp modSp add mod ord modTransition modAnim modNotesTx">
        <pc:chgData name="Abed Tabbalat" userId="c1a71b5f43e92cfe" providerId="LiveId" clId="{304A179A-A38D-48ED-B375-ACBCA12764DC}" dt="2022-11-14T23:10:26.496" v="9386"/>
        <pc:sldMkLst>
          <pc:docMk/>
          <pc:sldMk cId="3257425344" sldId="284"/>
        </pc:sldMkLst>
        <pc:spChg chg="mod">
          <ac:chgData name="Abed Tabbalat" userId="c1a71b5f43e92cfe" providerId="LiveId" clId="{304A179A-A38D-48ED-B375-ACBCA12764DC}" dt="2022-11-13T15:25:09.442" v="2176" actId="26606"/>
          <ac:spMkLst>
            <pc:docMk/>
            <pc:sldMk cId="3257425344" sldId="284"/>
            <ac:spMk id="2" creationId="{FC0F6CC3-8950-E3CD-628B-078F39769C18}"/>
          </ac:spMkLst>
        </pc:spChg>
        <pc:spChg chg="del">
          <ac:chgData name="Abed Tabbalat" userId="c1a71b5f43e92cfe" providerId="LiveId" clId="{304A179A-A38D-48ED-B375-ACBCA12764DC}" dt="2022-11-13T15:25:09.442" v="2176" actId="26606"/>
          <ac:spMkLst>
            <pc:docMk/>
            <pc:sldMk cId="3257425344" sldId="284"/>
            <ac:spMk id="16" creationId="{1F4CD6D0-88B6-45F4-AC60-54587D3C92A0}"/>
          </ac:spMkLst>
        </pc:spChg>
        <pc:spChg chg="del">
          <ac:chgData name="Abed Tabbalat" userId="c1a71b5f43e92cfe" providerId="LiveId" clId="{304A179A-A38D-48ED-B375-ACBCA12764DC}" dt="2022-11-13T15:25:09.442" v="2176" actId="26606"/>
          <ac:spMkLst>
            <pc:docMk/>
            <pc:sldMk cId="3257425344" sldId="284"/>
            <ac:spMk id="18" creationId="{2A079D24-860A-4799-B3AE-658D4F1365FA}"/>
          </ac:spMkLst>
        </pc:spChg>
        <pc:spChg chg="add">
          <ac:chgData name="Abed Tabbalat" userId="c1a71b5f43e92cfe" providerId="LiveId" clId="{304A179A-A38D-48ED-B375-ACBCA12764DC}" dt="2022-11-13T15:25:09.442" v="2176" actId="26606"/>
          <ac:spMkLst>
            <pc:docMk/>
            <pc:sldMk cId="3257425344" sldId="284"/>
            <ac:spMk id="25" creationId="{3011B0B3-5679-4759-90B8-3B908C4CBD21}"/>
          </ac:spMkLst>
        </pc:spChg>
        <pc:spChg chg="add">
          <ac:chgData name="Abed Tabbalat" userId="c1a71b5f43e92cfe" providerId="LiveId" clId="{304A179A-A38D-48ED-B375-ACBCA12764DC}" dt="2022-11-13T15:25:09.442" v="2176" actId="26606"/>
          <ac:spMkLst>
            <pc:docMk/>
            <pc:sldMk cId="3257425344" sldId="284"/>
            <ac:spMk id="27" creationId="{767E5D14-5396-4D7B-996A-7BFD00576139}"/>
          </ac:spMkLst>
        </pc:spChg>
        <pc:grpChg chg="add">
          <ac:chgData name="Abed Tabbalat" userId="c1a71b5f43e92cfe" providerId="LiveId" clId="{304A179A-A38D-48ED-B375-ACBCA12764DC}" dt="2022-11-13T15:25:09.442" v="2176" actId="26606"/>
          <ac:grpSpMkLst>
            <pc:docMk/>
            <pc:sldMk cId="3257425344" sldId="284"/>
            <ac:grpSpMk id="29" creationId="{E14350AE-EC1C-4F25-89C0-954A46AD8132}"/>
          </ac:grpSpMkLst>
        </pc:grpChg>
        <pc:picChg chg="add mod">
          <ac:chgData name="Abed Tabbalat" userId="c1a71b5f43e92cfe" providerId="LiveId" clId="{304A179A-A38D-48ED-B375-ACBCA12764DC}" dt="2022-11-14T23:10:26.496" v="9386"/>
          <ac:picMkLst>
            <pc:docMk/>
            <pc:sldMk cId="3257425344" sldId="284"/>
            <ac:picMk id="5" creationId="{265B0B12-712C-E9EC-818A-459EEBD01E67}"/>
          </ac:picMkLst>
        </pc:picChg>
        <pc:picChg chg="add del mod">
          <ac:chgData name="Abed Tabbalat" userId="c1a71b5f43e92cfe" providerId="LiveId" clId="{304A179A-A38D-48ED-B375-ACBCA12764DC}" dt="2022-11-14T22:40:21.970" v="8845"/>
          <ac:picMkLst>
            <pc:docMk/>
            <pc:sldMk cId="3257425344" sldId="284"/>
            <ac:picMk id="5" creationId="{71DA4838-36C4-2C33-9B36-F0518A293732}"/>
          </ac:picMkLst>
        </pc:picChg>
        <pc:cxnChg chg="del">
          <ac:chgData name="Abed Tabbalat" userId="c1a71b5f43e92cfe" providerId="LiveId" clId="{304A179A-A38D-48ED-B375-ACBCA12764DC}" dt="2022-11-13T15:25:09.442" v="2176" actId="26606"/>
          <ac:cxnSpMkLst>
            <pc:docMk/>
            <pc:sldMk cId="3257425344" sldId="284"/>
            <ac:cxnSpMk id="20" creationId="{6C14D892-36B8-4065-9158-50C22E1E6986}"/>
          </ac:cxnSpMkLst>
        </pc:cxnChg>
      </pc:sldChg>
      <pc:sldChg chg="addSp delSp modSp add mod modTransition modAnim modNotesTx">
        <pc:chgData name="Abed Tabbalat" userId="c1a71b5f43e92cfe" providerId="LiveId" clId="{304A179A-A38D-48ED-B375-ACBCA12764DC}" dt="2022-11-14T23:10:26.496" v="9386"/>
        <pc:sldMkLst>
          <pc:docMk/>
          <pc:sldMk cId="362183287" sldId="285"/>
        </pc:sldMkLst>
        <pc:spChg chg="mod">
          <ac:chgData name="Abed Tabbalat" userId="c1a71b5f43e92cfe" providerId="LiveId" clId="{304A179A-A38D-48ED-B375-ACBCA12764DC}" dt="2022-11-13T16:29:31.923" v="6953" actId="14100"/>
          <ac:spMkLst>
            <pc:docMk/>
            <pc:sldMk cId="362183287" sldId="285"/>
            <ac:spMk id="2" creationId="{C4EED9CE-0D13-CBC4-09EC-8F8BFE9A108F}"/>
          </ac:spMkLst>
        </pc:spChg>
        <pc:spChg chg="mod">
          <ac:chgData name="Abed Tabbalat" userId="c1a71b5f43e92cfe" providerId="LiveId" clId="{304A179A-A38D-48ED-B375-ACBCA12764DC}" dt="2022-11-13T16:29:18.873" v="6951" actId="20577"/>
          <ac:spMkLst>
            <pc:docMk/>
            <pc:sldMk cId="362183287" sldId="285"/>
            <ac:spMk id="13" creationId="{AD0A2DC2-838F-B739-C387-04102B20E935}"/>
          </ac:spMkLst>
        </pc:spChg>
        <pc:spChg chg="del">
          <ac:chgData name="Abed Tabbalat" userId="c1a71b5f43e92cfe" providerId="LiveId" clId="{304A179A-A38D-48ED-B375-ACBCA12764DC}" dt="2022-11-13T16:28:44.596" v="6910" actId="26606"/>
          <ac:spMkLst>
            <pc:docMk/>
            <pc:sldMk cId="362183287" sldId="285"/>
            <ac:spMk id="34" creationId="{3268346D-5E77-4906-AC8D-57FB88F111CD}"/>
          </ac:spMkLst>
        </pc:spChg>
        <pc:spChg chg="del">
          <ac:chgData name="Abed Tabbalat" userId="c1a71b5f43e92cfe" providerId="LiveId" clId="{304A179A-A38D-48ED-B375-ACBCA12764DC}" dt="2022-11-13T16:28:44.596" v="6910" actId="26606"/>
          <ac:spMkLst>
            <pc:docMk/>
            <pc:sldMk cId="362183287" sldId="285"/>
            <ac:spMk id="36" creationId="{4168C6BE-41CC-4C4D-850F-F82321AE7B18}"/>
          </ac:spMkLst>
        </pc:spChg>
        <pc:spChg chg="add">
          <ac:chgData name="Abed Tabbalat" userId="c1a71b5f43e92cfe" providerId="LiveId" clId="{304A179A-A38D-48ED-B375-ACBCA12764DC}" dt="2022-11-13T16:28:44.596" v="6910" actId="26606"/>
          <ac:spMkLst>
            <pc:docMk/>
            <pc:sldMk cId="362183287" sldId="285"/>
            <ac:spMk id="51" creationId="{0FA27539-4286-4FA8-9DA6-7CF237447C8D}"/>
          </ac:spMkLst>
        </pc:spChg>
        <pc:spChg chg="add">
          <ac:chgData name="Abed Tabbalat" userId="c1a71b5f43e92cfe" providerId="LiveId" clId="{304A179A-A38D-48ED-B375-ACBCA12764DC}" dt="2022-11-13T16:28:44.596" v="6910" actId="26606"/>
          <ac:spMkLst>
            <pc:docMk/>
            <pc:sldMk cId="362183287" sldId="285"/>
            <ac:spMk id="53" creationId="{558CBFC2-B76A-4B2C-BC79-1EADF5EE4432}"/>
          </ac:spMkLst>
        </pc:spChg>
        <pc:grpChg chg="add">
          <ac:chgData name="Abed Tabbalat" userId="c1a71b5f43e92cfe" providerId="LiveId" clId="{304A179A-A38D-48ED-B375-ACBCA12764DC}" dt="2022-11-13T16:28:44.596" v="6910" actId="26606"/>
          <ac:grpSpMkLst>
            <pc:docMk/>
            <pc:sldMk cId="362183287" sldId="285"/>
            <ac:grpSpMk id="45" creationId="{9494E066-0146-46E9-BAF1-C33240ABA294}"/>
          </ac:grpSpMkLst>
        </pc:grpChg>
        <pc:picChg chg="add mod">
          <ac:chgData name="Abed Tabbalat" userId="c1a71b5f43e92cfe" providerId="LiveId" clId="{304A179A-A38D-48ED-B375-ACBCA12764DC}" dt="2022-11-13T16:28:44.596" v="6910" actId="26606"/>
          <ac:picMkLst>
            <pc:docMk/>
            <pc:sldMk cId="362183287" sldId="285"/>
            <ac:picMk id="4" creationId="{B487D1E4-C7C1-5F8F-CAE4-4720D60DADDC}"/>
          </ac:picMkLst>
        </pc:picChg>
        <pc:picChg chg="add mod">
          <ac:chgData name="Abed Tabbalat" userId="c1a71b5f43e92cfe" providerId="LiveId" clId="{304A179A-A38D-48ED-B375-ACBCA12764DC}" dt="2022-11-14T23:10:26.496" v="9386"/>
          <ac:picMkLst>
            <pc:docMk/>
            <pc:sldMk cId="362183287" sldId="285"/>
            <ac:picMk id="5" creationId="{76698528-F7D8-8E47-B12F-5AA8FE252F9F}"/>
          </ac:picMkLst>
        </pc:picChg>
        <pc:picChg chg="add del mod">
          <ac:chgData name="Abed Tabbalat" userId="c1a71b5f43e92cfe" providerId="LiveId" clId="{304A179A-A38D-48ED-B375-ACBCA12764DC}" dt="2022-11-14T22:40:21.970" v="8845"/>
          <ac:picMkLst>
            <pc:docMk/>
            <pc:sldMk cId="362183287" sldId="285"/>
            <ac:picMk id="6" creationId="{4D8FE85A-0ADD-7703-F488-624A453CFD05}"/>
          </ac:picMkLst>
        </pc:picChg>
        <pc:picChg chg="del">
          <ac:chgData name="Abed Tabbalat" userId="c1a71b5f43e92cfe" providerId="LiveId" clId="{304A179A-A38D-48ED-B375-ACBCA12764DC}" dt="2022-11-13T16:28:21.402" v="6908" actId="478"/>
          <ac:picMkLst>
            <pc:docMk/>
            <pc:sldMk cId="362183287" sldId="285"/>
            <ac:picMk id="14" creationId="{23916BA8-892C-07F0-6A37-0B8B3875A3C7}"/>
          </ac:picMkLst>
        </pc:picChg>
        <pc:cxnChg chg="del">
          <ac:chgData name="Abed Tabbalat" userId="c1a71b5f43e92cfe" providerId="LiveId" clId="{304A179A-A38D-48ED-B375-ACBCA12764DC}" dt="2022-11-13T16:28:44.596" v="6910" actId="26606"/>
          <ac:cxnSpMkLst>
            <pc:docMk/>
            <pc:sldMk cId="362183287" sldId="285"/>
            <ac:cxnSpMk id="38" creationId="{4CBC1FDF-AE13-4731-B38F-2761BDFDBB0E}"/>
          </ac:cxnSpMkLst>
        </pc:cxnChg>
        <pc:cxnChg chg="add">
          <ac:chgData name="Abed Tabbalat" userId="c1a71b5f43e92cfe" providerId="LiveId" clId="{304A179A-A38D-48ED-B375-ACBCA12764DC}" dt="2022-11-13T16:28:44.596" v="6910" actId="26606"/>
          <ac:cxnSpMkLst>
            <pc:docMk/>
            <pc:sldMk cId="362183287" sldId="285"/>
            <ac:cxnSpMk id="43" creationId="{AE0C0B2A-3FD1-4235-A16E-0ED1E028A93E}"/>
          </ac:cxnSpMkLst>
        </pc:cxnChg>
        <pc:cxnChg chg="add">
          <ac:chgData name="Abed Tabbalat" userId="c1a71b5f43e92cfe" providerId="LiveId" clId="{304A179A-A38D-48ED-B375-ACBCA12764DC}" dt="2022-11-13T16:28:44.596" v="6910" actId="26606"/>
          <ac:cxnSpMkLst>
            <pc:docMk/>
            <pc:sldMk cId="362183287" sldId="285"/>
            <ac:cxnSpMk id="55" creationId="{C5E74535-9C0E-4211-B088-610AD56262A4}"/>
          </ac:cxnSpMkLst>
        </pc:cxnChg>
      </pc:sldChg>
    </pc:docChg>
  </pc:docChgLst>
  <pc:docChgLst>
    <pc:chgData name="Abed Tabbalat" userId="c1a71b5f43e92cfe" providerId="LiveId" clId="{20FA38E5-3BB2-4275-895C-0B50987EE32E}"/>
    <pc:docChg chg="custSel modSld">
      <pc:chgData name="Abed Tabbalat" userId="c1a71b5f43e92cfe" providerId="LiveId" clId="{20FA38E5-3BB2-4275-895C-0B50987EE32E}" dt="2023-03-04T05:44:06.459" v="1" actId="478"/>
      <pc:docMkLst>
        <pc:docMk/>
      </pc:docMkLst>
      <pc:sldChg chg="delSp mod delAnim">
        <pc:chgData name="Abed Tabbalat" userId="c1a71b5f43e92cfe" providerId="LiveId" clId="{20FA38E5-3BB2-4275-895C-0B50987EE32E}" dt="2023-03-04T05:44:02.304" v="0" actId="478"/>
        <pc:sldMkLst>
          <pc:docMk/>
          <pc:sldMk cId="743215476" sldId="256"/>
        </pc:sldMkLst>
        <pc:picChg chg="del">
          <ac:chgData name="Abed Tabbalat" userId="c1a71b5f43e92cfe" providerId="LiveId" clId="{20FA38E5-3BB2-4275-895C-0B50987EE32E}" dt="2023-03-04T05:44:02.304" v="0" actId="478"/>
          <ac:picMkLst>
            <pc:docMk/>
            <pc:sldMk cId="743215476" sldId="256"/>
            <ac:picMk id="12" creationId="{2DF2DAE7-C8ED-B9B7-D836-E14BAC21EAAC}"/>
          </ac:picMkLst>
        </pc:picChg>
      </pc:sldChg>
      <pc:sldChg chg="delSp mod delAnim">
        <pc:chgData name="Abed Tabbalat" userId="c1a71b5f43e92cfe" providerId="LiveId" clId="{20FA38E5-3BB2-4275-895C-0B50987EE32E}" dt="2023-03-04T05:44:06.459" v="1" actId="478"/>
        <pc:sldMkLst>
          <pc:docMk/>
          <pc:sldMk cId="2866998674" sldId="257"/>
        </pc:sldMkLst>
        <pc:picChg chg="del">
          <ac:chgData name="Abed Tabbalat" userId="c1a71b5f43e92cfe" providerId="LiveId" clId="{20FA38E5-3BB2-4275-895C-0B50987EE32E}" dt="2023-03-04T05:44:06.459" v="1" actId="478"/>
          <ac:picMkLst>
            <pc:docMk/>
            <pc:sldMk cId="2866998674" sldId="257"/>
            <ac:picMk id="4" creationId="{9A576E2B-2407-701C-01DD-8E76B75B94EC}"/>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49C1F-2296-4277-9CD2-61B942185BEC}"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459BB977-53C6-4AE1-A38C-BDB45FA77683}">
      <dgm:prSet/>
      <dgm:spPr/>
      <dgm:t>
        <a:bodyPr/>
        <a:lstStyle/>
        <a:p>
          <a:r>
            <a:rPr lang="en-US"/>
            <a:t>Libraries</a:t>
          </a:r>
        </a:p>
      </dgm:t>
    </dgm:pt>
    <dgm:pt modelId="{06368FA6-4183-41C5-ADB1-E9DFAA058B47}" type="parTrans" cxnId="{709648D5-ABCA-45C5-B308-99CC470628C4}">
      <dgm:prSet/>
      <dgm:spPr/>
      <dgm:t>
        <a:bodyPr/>
        <a:lstStyle/>
        <a:p>
          <a:endParaRPr lang="en-US"/>
        </a:p>
      </dgm:t>
    </dgm:pt>
    <dgm:pt modelId="{A69DF140-C7B5-4E09-879A-563CCA871B99}" type="sibTrans" cxnId="{709648D5-ABCA-45C5-B308-99CC470628C4}">
      <dgm:prSet/>
      <dgm:spPr/>
      <dgm:t>
        <a:bodyPr/>
        <a:lstStyle/>
        <a:p>
          <a:endParaRPr lang="en-US"/>
        </a:p>
      </dgm:t>
    </dgm:pt>
    <dgm:pt modelId="{67859AB6-2880-4AF4-9A1F-4EA6C3F13DDC}">
      <dgm:prSet/>
      <dgm:spPr/>
      <dgm:t>
        <a:bodyPr/>
        <a:lstStyle/>
        <a:p>
          <a:r>
            <a:rPr lang="en-US"/>
            <a:t>Data</a:t>
          </a:r>
        </a:p>
      </dgm:t>
    </dgm:pt>
    <dgm:pt modelId="{719D2D42-AAAF-4C6C-BA98-66675E2214BA}" type="parTrans" cxnId="{26A5F8FA-5DBB-485C-9785-F48EC4CDB805}">
      <dgm:prSet/>
      <dgm:spPr/>
      <dgm:t>
        <a:bodyPr/>
        <a:lstStyle/>
        <a:p>
          <a:endParaRPr lang="en-US"/>
        </a:p>
      </dgm:t>
    </dgm:pt>
    <dgm:pt modelId="{F64D9FC0-C171-4603-83F1-C1CB2BFFF9C5}" type="sibTrans" cxnId="{26A5F8FA-5DBB-485C-9785-F48EC4CDB805}">
      <dgm:prSet/>
      <dgm:spPr/>
      <dgm:t>
        <a:bodyPr/>
        <a:lstStyle/>
        <a:p>
          <a:endParaRPr lang="en-US"/>
        </a:p>
      </dgm:t>
    </dgm:pt>
    <dgm:pt modelId="{DA4AAFC5-B7EB-4F76-A8D9-7A32D6E1E1DE}">
      <dgm:prSet/>
      <dgm:spPr/>
      <dgm:t>
        <a:bodyPr/>
        <a:lstStyle/>
        <a:p>
          <a:r>
            <a:rPr lang="en-US"/>
            <a:t>Exploratory Data Analysis</a:t>
          </a:r>
        </a:p>
      </dgm:t>
    </dgm:pt>
    <dgm:pt modelId="{0980E50B-D135-4C51-88CE-0FA8D5B404A8}" type="parTrans" cxnId="{B5D4E31F-E40A-4EAC-9571-F7C17051417F}">
      <dgm:prSet/>
      <dgm:spPr/>
      <dgm:t>
        <a:bodyPr/>
        <a:lstStyle/>
        <a:p>
          <a:endParaRPr lang="en-US"/>
        </a:p>
      </dgm:t>
    </dgm:pt>
    <dgm:pt modelId="{6C0F2D8D-FBEF-4595-800F-0CD155D55B49}" type="sibTrans" cxnId="{B5D4E31F-E40A-4EAC-9571-F7C17051417F}">
      <dgm:prSet/>
      <dgm:spPr/>
      <dgm:t>
        <a:bodyPr/>
        <a:lstStyle/>
        <a:p>
          <a:endParaRPr lang="en-US"/>
        </a:p>
      </dgm:t>
    </dgm:pt>
    <dgm:pt modelId="{FB8A47FF-7B86-4FCC-8B2A-CB2B255B8BA2}">
      <dgm:prSet/>
      <dgm:spPr/>
      <dgm:t>
        <a:bodyPr/>
        <a:lstStyle/>
        <a:p>
          <a:r>
            <a:rPr lang="en-US"/>
            <a:t>Model Application</a:t>
          </a:r>
        </a:p>
      </dgm:t>
    </dgm:pt>
    <dgm:pt modelId="{2346946C-2174-44B7-9C59-7608ABDF7590}" type="parTrans" cxnId="{8AA02D75-7C32-49FE-923F-51A52948D356}">
      <dgm:prSet/>
      <dgm:spPr/>
      <dgm:t>
        <a:bodyPr/>
        <a:lstStyle/>
        <a:p>
          <a:endParaRPr lang="en-US"/>
        </a:p>
      </dgm:t>
    </dgm:pt>
    <dgm:pt modelId="{2A27C88F-1012-4BFB-8B04-66153988C208}" type="sibTrans" cxnId="{8AA02D75-7C32-49FE-923F-51A52948D356}">
      <dgm:prSet/>
      <dgm:spPr/>
      <dgm:t>
        <a:bodyPr/>
        <a:lstStyle/>
        <a:p>
          <a:endParaRPr lang="en-US"/>
        </a:p>
      </dgm:t>
    </dgm:pt>
    <dgm:pt modelId="{0283FC74-8A94-44BC-AEBE-B2F12BBA66A3}">
      <dgm:prSet/>
      <dgm:spPr/>
      <dgm:t>
        <a:bodyPr/>
        <a:lstStyle/>
        <a:p>
          <a:r>
            <a:rPr lang="en-US"/>
            <a:t>Results</a:t>
          </a:r>
        </a:p>
      </dgm:t>
    </dgm:pt>
    <dgm:pt modelId="{9E350887-4ECA-4F61-B417-AD1230FC7734}" type="parTrans" cxnId="{B23D9B46-449E-47F8-9B72-2AEDD7932004}">
      <dgm:prSet/>
      <dgm:spPr/>
      <dgm:t>
        <a:bodyPr/>
        <a:lstStyle/>
        <a:p>
          <a:endParaRPr lang="en-US"/>
        </a:p>
      </dgm:t>
    </dgm:pt>
    <dgm:pt modelId="{2E641375-9FBC-46D0-BDE3-9A18FD360FFB}" type="sibTrans" cxnId="{B23D9B46-449E-47F8-9B72-2AEDD7932004}">
      <dgm:prSet/>
      <dgm:spPr/>
      <dgm:t>
        <a:bodyPr/>
        <a:lstStyle/>
        <a:p>
          <a:endParaRPr lang="en-US"/>
        </a:p>
      </dgm:t>
    </dgm:pt>
    <dgm:pt modelId="{8A3BB604-A300-4D8E-9F3E-9F6B583CB894}" type="pres">
      <dgm:prSet presAssocID="{51249C1F-2296-4277-9CD2-61B942185BEC}" presName="linear" presStyleCnt="0">
        <dgm:presLayoutVars>
          <dgm:dir/>
          <dgm:animLvl val="lvl"/>
          <dgm:resizeHandles val="exact"/>
        </dgm:presLayoutVars>
      </dgm:prSet>
      <dgm:spPr/>
    </dgm:pt>
    <dgm:pt modelId="{5FBE3BE0-0CC6-401E-B65F-E0E4C125330B}" type="pres">
      <dgm:prSet presAssocID="{459BB977-53C6-4AE1-A38C-BDB45FA77683}" presName="parentLin" presStyleCnt="0"/>
      <dgm:spPr/>
    </dgm:pt>
    <dgm:pt modelId="{CD4FA66E-50E3-4BA7-AB63-85FA1ED65473}" type="pres">
      <dgm:prSet presAssocID="{459BB977-53C6-4AE1-A38C-BDB45FA77683}" presName="parentLeftMargin" presStyleLbl="node1" presStyleIdx="0" presStyleCnt="5"/>
      <dgm:spPr/>
    </dgm:pt>
    <dgm:pt modelId="{7230583C-E3D9-4392-9ACD-1C329F67C7D5}" type="pres">
      <dgm:prSet presAssocID="{459BB977-53C6-4AE1-A38C-BDB45FA77683}" presName="parentText" presStyleLbl="node1" presStyleIdx="0" presStyleCnt="5">
        <dgm:presLayoutVars>
          <dgm:chMax val="0"/>
          <dgm:bulletEnabled val="1"/>
        </dgm:presLayoutVars>
      </dgm:prSet>
      <dgm:spPr/>
    </dgm:pt>
    <dgm:pt modelId="{F228A0C3-68BA-4FAF-AD9C-FA9C75966C5F}" type="pres">
      <dgm:prSet presAssocID="{459BB977-53C6-4AE1-A38C-BDB45FA77683}" presName="negativeSpace" presStyleCnt="0"/>
      <dgm:spPr/>
    </dgm:pt>
    <dgm:pt modelId="{00659A4E-73B9-4228-BE6A-7C5C3488C61E}" type="pres">
      <dgm:prSet presAssocID="{459BB977-53C6-4AE1-A38C-BDB45FA77683}" presName="childText" presStyleLbl="conFgAcc1" presStyleIdx="0" presStyleCnt="5">
        <dgm:presLayoutVars>
          <dgm:bulletEnabled val="1"/>
        </dgm:presLayoutVars>
      </dgm:prSet>
      <dgm:spPr/>
    </dgm:pt>
    <dgm:pt modelId="{F931D730-C292-49F1-B923-A6601A53EA99}" type="pres">
      <dgm:prSet presAssocID="{A69DF140-C7B5-4E09-879A-563CCA871B99}" presName="spaceBetweenRectangles" presStyleCnt="0"/>
      <dgm:spPr/>
    </dgm:pt>
    <dgm:pt modelId="{38DE5D62-22DC-4BBA-9AD3-C1A7C0FDF72E}" type="pres">
      <dgm:prSet presAssocID="{67859AB6-2880-4AF4-9A1F-4EA6C3F13DDC}" presName="parentLin" presStyleCnt="0"/>
      <dgm:spPr/>
    </dgm:pt>
    <dgm:pt modelId="{34CA878A-27CE-41ED-9AB3-62B89CB8E297}" type="pres">
      <dgm:prSet presAssocID="{67859AB6-2880-4AF4-9A1F-4EA6C3F13DDC}" presName="parentLeftMargin" presStyleLbl="node1" presStyleIdx="0" presStyleCnt="5"/>
      <dgm:spPr/>
    </dgm:pt>
    <dgm:pt modelId="{20EC4BBC-93A4-40C5-838C-2D68B22B86B1}" type="pres">
      <dgm:prSet presAssocID="{67859AB6-2880-4AF4-9A1F-4EA6C3F13DDC}" presName="parentText" presStyleLbl="node1" presStyleIdx="1" presStyleCnt="5">
        <dgm:presLayoutVars>
          <dgm:chMax val="0"/>
          <dgm:bulletEnabled val="1"/>
        </dgm:presLayoutVars>
      </dgm:prSet>
      <dgm:spPr/>
    </dgm:pt>
    <dgm:pt modelId="{D77439FF-61DB-4774-B83C-4FB94E1AB119}" type="pres">
      <dgm:prSet presAssocID="{67859AB6-2880-4AF4-9A1F-4EA6C3F13DDC}" presName="negativeSpace" presStyleCnt="0"/>
      <dgm:spPr/>
    </dgm:pt>
    <dgm:pt modelId="{D34D1A96-C7D8-4838-8BED-254B2606EFD3}" type="pres">
      <dgm:prSet presAssocID="{67859AB6-2880-4AF4-9A1F-4EA6C3F13DDC}" presName="childText" presStyleLbl="conFgAcc1" presStyleIdx="1" presStyleCnt="5">
        <dgm:presLayoutVars>
          <dgm:bulletEnabled val="1"/>
        </dgm:presLayoutVars>
      </dgm:prSet>
      <dgm:spPr/>
    </dgm:pt>
    <dgm:pt modelId="{2E2F4A35-D316-4CEB-BD70-446A3AD8A6BB}" type="pres">
      <dgm:prSet presAssocID="{F64D9FC0-C171-4603-83F1-C1CB2BFFF9C5}" presName="spaceBetweenRectangles" presStyleCnt="0"/>
      <dgm:spPr/>
    </dgm:pt>
    <dgm:pt modelId="{2ACA08CF-D88D-47E3-A131-26AA43F744B4}" type="pres">
      <dgm:prSet presAssocID="{DA4AAFC5-B7EB-4F76-A8D9-7A32D6E1E1DE}" presName="parentLin" presStyleCnt="0"/>
      <dgm:spPr/>
    </dgm:pt>
    <dgm:pt modelId="{3D61B3ED-1082-4DA9-B92D-EFE4419AEE99}" type="pres">
      <dgm:prSet presAssocID="{DA4AAFC5-B7EB-4F76-A8D9-7A32D6E1E1DE}" presName="parentLeftMargin" presStyleLbl="node1" presStyleIdx="1" presStyleCnt="5"/>
      <dgm:spPr/>
    </dgm:pt>
    <dgm:pt modelId="{B89A06D8-880C-41B6-8579-9E8974EE48C7}" type="pres">
      <dgm:prSet presAssocID="{DA4AAFC5-B7EB-4F76-A8D9-7A32D6E1E1DE}" presName="parentText" presStyleLbl="node1" presStyleIdx="2" presStyleCnt="5">
        <dgm:presLayoutVars>
          <dgm:chMax val="0"/>
          <dgm:bulletEnabled val="1"/>
        </dgm:presLayoutVars>
      </dgm:prSet>
      <dgm:spPr/>
    </dgm:pt>
    <dgm:pt modelId="{FA9C0E12-F11B-4089-9679-E9DFAAEAB10A}" type="pres">
      <dgm:prSet presAssocID="{DA4AAFC5-B7EB-4F76-A8D9-7A32D6E1E1DE}" presName="negativeSpace" presStyleCnt="0"/>
      <dgm:spPr/>
    </dgm:pt>
    <dgm:pt modelId="{45A58096-4CFA-4969-9779-9A0EE95CE12A}" type="pres">
      <dgm:prSet presAssocID="{DA4AAFC5-B7EB-4F76-A8D9-7A32D6E1E1DE}" presName="childText" presStyleLbl="conFgAcc1" presStyleIdx="2" presStyleCnt="5">
        <dgm:presLayoutVars>
          <dgm:bulletEnabled val="1"/>
        </dgm:presLayoutVars>
      </dgm:prSet>
      <dgm:spPr/>
    </dgm:pt>
    <dgm:pt modelId="{5813D42D-6BFE-4C51-8C63-0A0FE0480860}" type="pres">
      <dgm:prSet presAssocID="{6C0F2D8D-FBEF-4595-800F-0CD155D55B49}" presName="spaceBetweenRectangles" presStyleCnt="0"/>
      <dgm:spPr/>
    </dgm:pt>
    <dgm:pt modelId="{0301D6FA-9522-4338-8407-5A94CDF9812E}" type="pres">
      <dgm:prSet presAssocID="{FB8A47FF-7B86-4FCC-8B2A-CB2B255B8BA2}" presName="parentLin" presStyleCnt="0"/>
      <dgm:spPr/>
    </dgm:pt>
    <dgm:pt modelId="{765B820F-1C5B-443A-8BB0-32FB05C8C4EA}" type="pres">
      <dgm:prSet presAssocID="{FB8A47FF-7B86-4FCC-8B2A-CB2B255B8BA2}" presName="parentLeftMargin" presStyleLbl="node1" presStyleIdx="2" presStyleCnt="5"/>
      <dgm:spPr/>
    </dgm:pt>
    <dgm:pt modelId="{C8DF7DC6-E1B6-4234-ABB2-9B3A1F6DE232}" type="pres">
      <dgm:prSet presAssocID="{FB8A47FF-7B86-4FCC-8B2A-CB2B255B8BA2}" presName="parentText" presStyleLbl="node1" presStyleIdx="3" presStyleCnt="5">
        <dgm:presLayoutVars>
          <dgm:chMax val="0"/>
          <dgm:bulletEnabled val="1"/>
        </dgm:presLayoutVars>
      </dgm:prSet>
      <dgm:spPr/>
    </dgm:pt>
    <dgm:pt modelId="{03111695-F3F6-4549-9EC8-4A5687747C17}" type="pres">
      <dgm:prSet presAssocID="{FB8A47FF-7B86-4FCC-8B2A-CB2B255B8BA2}" presName="negativeSpace" presStyleCnt="0"/>
      <dgm:spPr/>
    </dgm:pt>
    <dgm:pt modelId="{910D383D-EF1E-47D0-A750-1CEF874AA730}" type="pres">
      <dgm:prSet presAssocID="{FB8A47FF-7B86-4FCC-8B2A-CB2B255B8BA2}" presName="childText" presStyleLbl="conFgAcc1" presStyleIdx="3" presStyleCnt="5">
        <dgm:presLayoutVars>
          <dgm:bulletEnabled val="1"/>
        </dgm:presLayoutVars>
      </dgm:prSet>
      <dgm:spPr/>
    </dgm:pt>
    <dgm:pt modelId="{959B4A08-E16A-49CC-811D-8A5E201DAF22}" type="pres">
      <dgm:prSet presAssocID="{2A27C88F-1012-4BFB-8B04-66153988C208}" presName="spaceBetweenRectangles" presStyleCnt="0"/>
      <dgm:spPr/>
    </dgm:pt>
    <dgm:pt modelId="{B7968B7D-2B51-4C23-8C52-EF78F70C17C4}" type="pres">
      <dgm:prSet presAssocID="{0283FC74-8A94-44BC-AEBE-B2F12BBA66A3}" presName="parentLin" presStyleCnt="0"/>
      <dgm:spPr/>
    </dgm:pt>
    <dgm:pt modelId="{D94E26AA-35F9-4023-B837-C42DD17F13ED}" type="pres">
      <dgm:prSet presAssocID="{0283FC74-8A94-44BC-AEBE-B2F12BBA66A3}" presName="parentLeftMargin" presStyleLbl="node1" presStyleIdx="3" presStyleCnt="5"/>
      <dgm:spPr/>
    </dgm:pt>
    <dgm:pt modelId="{6DEC79CB-42D5-4F71-8B1E-076C2F101E60}" type="pres">
      <dgm:prSet presAssocID="{0283FC74-8A94-44BC-AEBE-B2F12BBA66A3}" presName="parentText" presStyleLbl="node1" presStyleIdx="4" presStyleCnt="5">
        <dgm:presLayoutVars>
          <dgm:chMax val="0"/>
          <dgm:bulletEnabled val="1"/>
        </dgm:presLayoutVars>
      </dgm:prSet>
      <dgm:spPr/>
    </dgm:pt>
    <dgm:pt modelId="{589B96AE-1AF6-44F9-8366-78C2E2717A8A}" type="pres">
      <dgm:prSet presAssocID="{0283FC74-8A94-44BC-AEBE-B2F12BBA66A3}" presName="negativeSpace" presStyleCnt="0"/>
      <dgm:spPr/>
    </dgm:pt>
    <dgm:pt modelId="{45E92A86-C854-4794-8563-3ADD7EF586CC}" type="pres">
      <dgm:prSet presAssocID="{0283FC74-8A94-44BC-AEBE-B2F12BBA66A3}" presName="childText" presStyleLbl="conFgAcc1" presStyleIdx="4" presStyleCnt="5">
        <dgm:presLayoutVars>
          <dgm:bulletEnabled val="1"/>
        </dgm:presLayoutVars>
      </dgm:prSet>
      <dgm:spPr/>
    </dgm:pt>
  </dgm:ptLst>
  <dgm:cxnLst>
    <dgm:cxn modelId="{0E4F980F-F18B-4F0A-A049-4F2F0421B09E}" type="presOf" srcId="{51249C1F-2296-4277-9CD2-61B942185BEC}" destId="{8A3BB604-A300-4D8E-9F3E-9F6B583CB894}" srcOrd="0" destOrd="0" presId="urn:microsoft.com/office/officeart/2005/8/layout/list1"/>
    <dgm:cxn modelId="{B5D4E31F-E40A-4EAC-9571-F7C17051417F}" srcId="{51249C1F-2296-4277-9CD2-61B942185BEC}" destId="{DA4AAFC5-B7EB-4F76-A8D9-7A32D6E1E1DE}" srcOrd="2" destOrd="0" parTransId="{0980E50B-D135-4C51-88CE-0FA8D5B404A8}" sibTransId="{6C0F2D8D-FBEF-4595-800F-0CD155D55B49}"/>
    <dgm:cxn modelId="{B23D9B46-449E-47F8-9B72-2AEDD7932004}" srcId="{51249C1F-2296-4277-9CD2-61B942185BEC}" destId="{0283FC74-8A94-44BC-AEBE-B2F12BBA66A3}" srcOrd="4" destOrd="0" parTransId="{9E350887-4ECA-4F61-B417-AD1230FC7734}" sibTransId="{2E641375-9FBC-46D0-BDE3-9A18FD360FFB}"/>
    <dgm:cxn modelId="{821DA671-923E-4EE3-8A45-C0B1547B8640}" type="presOf" srcId="{DA4AAFC5-B7EB-4F76-A8D9-7A32D6E1E1DE}" destId="{3D61B3ED-1082-4DA9-B92D-EFE4419AEE99}" srcOrd="0" destOrd="0" presId="urn:microsoft.com/office/officeart/2005/8/layout/list1"/>
    <dgm:cxn modelId="{8AA02D75-7C32-49FE-923F-51A52948D356}" srcId="{51249C1F-2296-4277-9CD2-61B942185BEC}" destId="{FB8A47FF-7B86-4FCC-8B2A-CB2B255B8BA2}" srcOrd="3" destOrd="0" parTransId="{2346946C-2174-44B7-9C59-7608ABDF7590}" sibTransId="{2A27C88F-1012-4BFB-8B04-66153988C208}"/>
    <dgm:cxn modelId="{85729F80-D6E9-4A22-985B-4CF228701BA6}" type="presOf" srcId="{DA4AAFC5-B7EB-4F76-A8D9-7A32D6E1E1DE}" destId="{B89A06D8-880C-41B6-8579-9E8974EE48C7}" srcOrd="1" destOrd="0" presId="urn:microsoft.com/office/officeart/2005/8/layout/list1"/>
    <dgm:cxn modelId="{08C21C92-A989-46F2-8B7E-99E859A6FB0A}" type="presOf" srcId="{0283FC74-8A94-44BC-AEBE-B2F12BBA66A3}" destId="{6DEC79CB-42D5-4F71-8B1E-076C2F101E60}" srcOrd="1" destOrd="0" presId="urn:microsoft.com/office/officeart/2005/8/layout/list1"/>
    <dgm:cxn modelId="{CE2C86BD-A795-41B5-90F7-F6EF65EA326A}" type="presOf" srcId="{FB8A47FF-7B86-4FCC-8B2A-CB2B255B8BA2}" destId="{765B820F-1C5B-443A-8BB0-32FB05C8C4EA}" srcOrd="0" destOrd="0" presId="urn:microsoft.com/office/officeart/2005/8/layout/list1"/>
    <dgm:cxn modelId="{5CCF56C2-5D64-47C6-BABD-884BA14EB218}" type="presOf" srcId="{FB8A47FF-7B86-4FCC-8B2A-CB2B255B8BA2}" destId="{C8DF7DC6-E1B6-4234-ABB2-9B3A1F6DE232}" srcOrd="1" destOrd="0" presId="urn:microsoft.com/office/officeart/2005/8/layout/list1"/>
    <dgm:cxn modelId="{206D19CE-16D1-40D3-A80D-73510F9CEC73}" type="presOf" srcId="{459BB977-53C6-4AE1-A38C-BDB45FA77683}" destId="{CD4FA66E-50E3-4BA7-AB63-85FA1ED65473}" srcOrd="0" destOrd="0" presId="urn:microsoft.com/office/officeart/2005/8/layout/list1"/>
    <dgm:cxn modelId="{45196AD0-6D14-4B38-8DEF-7882072CB6BD}" type="presOf" srcId="{459BB977-53C6-4AE1-A38C-BDB45FA77683}" destId="{7230583C-E3D9-4392-9ACD-1C329F67C7D5}" srcOrd="1" destOrd="0" presId="urn:microsoft.com/office/officeart/2005/8/layout/list1"/>
    <dgm:cxn modelId="{709648D5-ABCA-45C5-B308-99CC470628C4}" srcId="{51249C1F-2296-4277-9CD2-61B942185BEC}" destId="{459BB977-53C6-4AE1-A38C-BDB45FA77683}" srcOrd="0" destOrd="0" parTransId="{06368FA6-4183-41C5-ADB1-E9DFAA058B47}" sibTransId="{A69DF140-C7B5-4E09-879A-563CCA871B99}"/>
    <dgm:cxn modelId="{F40AC7E0-2C20-4E67-95CC-E43D62B3ABD4}" type="presOf" srcId="{0283FC74-8A94-44BC-AEBE-B2F12BBA66A3}" destId="{D94E26AA-35F9-4023-B837-C42DD17F13ED}" srcOrd="0" destOrd="0" presId="urn:microsoft.com/office/officeart/2005/8/layout/list1"/>
    <dgm:cxn modelId="{E9BD9BE9-9233-4DC3-846B-E7E06002D9D6}" type="presOf" srcId="{67859AB6-2880-4AF4-9A1F-4EA6C3F13DDC}" destId="{34CA878A-27CE-41ED-9AB3-62B89CB8E297}" srcOrd="0" destOrd="0" presId="urn:microsoft.com/office/officeart/2005/8/layout/list1"/>
    <dgm:cxn modelId="{4EAA09F2-7CE2-4460-BF02-983F6B9DA281}" type="presOf" srcId="{67859AB6-2880-4AF4-9A1F-4EA6C3F13DDC}" destId="{20EC4BBC-93A4-40C5-838C-2D68B22B86B1}" srcOrd="1" destOrd="0" presId="urn:microsoft.com/office/officeart/2005/8/layout/list1"/>
    <dgm:cxn modelId="{26A5F8FA-5DBB-485C-9785-F48EC4CDB805}" srcId="{51249C1F-2296-4277-9CD2-61B942185BEC}" destId="{67859AB6-2880-4AF4-9A1F-4EA6C3F13DDC}" srcOrd="1" destOrd="0" parTransId="{719D2D42-AAAF-4C6C-BA98-66675E2214BA}" sibTransId="{F64D9FC0-C171-4603-83F1-C1CB2BFFF9C5}"/>
    <dgm:cxn modelId="{28E17D03-48C7-4D44-B61F-274825232D25}" type="presParOf" srcId="{8A3BB604-A300-4D8E-9F3E-9F6B583CB894}" destId="{5FBE3BE0-0CC6-401E-B65F-E0E4C125330B}" srcOrd="0" destOrd="0" presId="urn:microsoft.com/office/officeart/2005/8/layout/list1"/>
    <dgm:cxn modelId="{15FFD56E-D1A2-4CCE-85D4-E73A512D0FB3}" type="presParOf" srcId="{5FBE3BE0-0CC6-401E-B65F-E0E4C125330B}" destId="{CD4FA66E-50E3-4BA7-AB63-85FA1ED65473}" srcOrd="0" destOrd="0" presId="urn:microsoft.com/office/officeart/2005/8/layout/list1"/>
    <dgm:cxn modelId="{081BA986-F2A3-4F44-89E7-AA176D7ED6C5}" type="presParOf" srcId="{5FBE3BE0-0CC6-401E-B65F-E0E4C125330B}" destId="{7230583C-E3D9-4392-9ACD-1C329F67C7D5}" srcOrd="1" destOrd="0" presId="urn:microsoft.com/office/officeart/2005/8/layout/list1"/>
    <dgm:cxn modelId="{CF4F9487-F589-432D-97B0-0256C0BA6237}" type="presParOf" srcId="{8A3BB604-A300-4D8E-9F3E-9F6B583CB894}" destId="{F228A0C3-68BA-4FAF-AD9C-FA9C75966C5F}" srcOrd="1" destOrd="0" presId="urn:microsoft.com/office/officeart/2005/8/layout/list1"/>
    <dgm:cxn modelId="{CA904052-2016-4D96-94A8-BC453ED35025}" type="presParOf" srcId="{8A3BB604-A300-4D8E-9F3E-9F6B583CB894}" destId="{00659A4E-73B9-4228-BE6A-7C5C3488C61E}" srcOrd="2" destOrd="0" presId="urn:microsoft.com/office/officeart/2005/8/layout/list1"/>
    <dgm:cxn modelId="{4E9A9438-95D5-4B47-AF44-900E04732773}" type="presParOf" srcId="{8A3BB604-A300-4D8E-9F3E-9F6B583CB894}" destId="{F931D730-C292-49F1-B923-A6601A53EA99}" srcOrd="3" destOrd="0" presId="urn:microsoft.com/office/officeart/2005/8/layout/list1"/>
    <dgm:cxn modelId="{71039AE7-FFF4-46B1-AEC3-CD34EBD3B6A4}" type="presParOf" srcId="{8A3BB604-A300-4D8E-9F3E-9F6B583CB894}" destId="{38DE5D62-22DC-4BBA-9AD3-C1A7C0FDF72E}" srcOrd="4" destOrd="0" presId="urn:microsoft.com/office/officeart/2005/8/layout/list1"/>
    <dgm:cxn modelId="{29010677-790B-47D8-9D5C-3A3E482F678F}" type="presParOf" srcId="{38DE5D62-22DC-4BBA-9AD3-C1A7C0FDF72E}" destId="{34CA878A-27CE-41ED-9AB3-62B89CB8E297}" srcOrd="0" destOrd="0" presId="urn:microsoft.com/office/officeart/2005/8/layout/list1"/>
    <dgm:cxn modelId="{C44EA70B-1C20-45CF-897C-477EF804E233}" type="presParOf" srcId="{38DE5D62-22DC-4BBA-9AD3-C1A7C0FDF72E}" destId="{20EC4BBC-93A4-40C5-838C-2D68B22B86B1}" srcOrd="1" destOrd="0" presId="urn:microsoft.com/office/officeart/2005/8/layout/list1"/>
    <dgm:cxn modelId="{DB98FA0D-C3E8-4A16-9E2D-12AB6F362762}" type="presParOf" srcId="{8A3BB604-A300-4D8E-9F3E-9F6B583CB894}" destId="{D77439FF-61DB-4774-B83C-4FB94E1AB119}" srcOrd="5" destOrd="0" presId="urn:microsoft.com/office/officeart/2005/8/layout/list1"/>
    <dgm:cxn modelId="{D4B050FF-D304-47A4-A29F-1FE4BFAA8AD3}" type="presParOf" srcId="{8A3BB604-A300-4D8E-9F3E-9F6B583CB894}" destId="{D34D1A96-C7D8-4838-8BED-254B2606EFD3}" srcOrd="6" destOrd="0" presId="urn:microsoft.com/office/officeart/2005/8/layout/list1"/>
    <dgm:cxn modelId="{C1621F3F-9E0E-46AA-90CC-F3287C266529}" type="presParOf" srcId="{8A3BB604-A300-4D8E-9F3E-9F6B583CB894}" destId="{2E2F4A35-D316-4CEB-BD70-446A3AD8A6BB}" srcOrd="7" destOrd="0" presId="urn:microsoft.com/office/officeart/2005/8/layout/list1"/>
    <dgm:cxn modelId="{4BB831ED-D7FB-45D6-8C65-F1BC04ACA7EA}" type="presParOf" srcId="{8A3BB604-A300-4D8E-9F3E-9F6B583CB894}" destId="{2ACA08CF-D88D-47E3-A131-26AA43F744B4}" srcOrd="8" destOrd="0" presId="urn:microsoft.com/office/officeart/2005/8/layout/list1"/>
    <dgm:cxn modelId="{E99ADBD9-2D72-4E8F-B476-92A384DB6D76}" type="presParOf" srcId="{2ACA08CF-D88D-47E3-A131-26AA43F744B4}" destId="{3D61B3ED-1082-4DA9-B92D-EFE4419AEE99}" srcOrd="0" destOrd="0" presId="urn:microsoft.com/office/officeart/2005/8/layout/list1"/>
    <dgm:cxn modelId="{A2CEBA19-187A-4B78-A6B7-3D460C810908}" type="presParOf" srcId="{2ACA08CF-D88D-47E3-A131-26AA43F744B4}" destId="{B89A06D8-880C-41B6-8579-9E8974EE48C7}" srcOrd="1" destOrd="0" presId="urn:microsoft.com/office/officeart/2005/8/layout/list1"/>
    <dgm:cxn modelId="{C52EBD4D-30AF-4BF0-8EAD-7D30F7555E0F}" type="presParOf" srcId="{8A3BB604-A300-4D8E-9F3E-9F6B583CB894}" destId="{FA9C0E12-F11B-4089-9679-E9DFAAEAB10A}" srcOrd="9" destOrd="0" presId="urn:microsoft.com/office/officeart/2005/8/layout/list1"/>
    <dgm:cxn modelId="{1CECF8B8-3472-41B0-89CB-F057944823AA}" type="presParOf" srcId="{8A3BB604-A300-4D8E-9F3E-9F6B583CB894}" destId="{45A58096-4CFA-4969-9779-9A0EE95CE12A}" srcOrd="10" destOrd="0" presId="urn:microsoft.com/office/officeart/2005/8/layout/list1"/>
    <dgm:cxn modelId="{09906965-6DED-4278-AB28-4DC0EA4DD431}" type="presParOf" srcId="{8A3BB604-A300-4D8E-9F3E-9F6B583CB894}" destId="{5813D42D-6BFE-4C51-8C63-0A0FE0480860}" srcOrd="11" destOrd="0" presId="urn:microsoft.com/office/officeart/2005/8/layout/list1"/>
    <dgm:cxn modelId="{5A0D67E8-B632-4643-8CF5-1E1596A3D058}" type="presParOf" srcId="{8A3BB604-A300-4D8E-9F3E-9F6B583CB894}" destId="{0301D6FA-9522-4338-8407-5A94CDF9812E}" srcOrd="12" destOrd="0" presId="urn:microsoft.com/office/officeart/2005/8/layout/list1"/>
    <dgm:cxn modelId="{C8E18633-8EE3-439E-B343-DF8D0DFA54D1}" type="presParOf" srcId="{0301D6FA-9522-4338-8407-5A94CDF9812E}" destId="{765B820F-1C5B-443A-8BB0-32FB05C8C4EA}" srcOrd="0" destOrd="0" presId="urn:microsoft.com/office/officeart/2005/8/layout/list1"/>
    <dgm:cxn modelId="{5F1527CA-261E-4155-9DE0-83F31A93E252}" type="presParOf" srcId="{0301D6FA-9522-4338-8407-5A94CDF9812E}" destId="{C8DF7DC6-E1B6-4234-ABB2-9B3A1F6DE232}" srcOrd="1" destOrd="0" presId="urn:microsoft.com/office/officeart/2005/8/layout/list1"/>
    <dgm:cxn modelId="{CD0D6E81-2673-4DD0-917E-819FA26C0BA6}" type="presParOf" srcId="{8A3BB604-A300-4D8E-9F3E-9F6B583CB894}" destId="{03111695-F3F6-4549-9EC8-4A5687747C17}" srcOrd="13" destOrd="0" presId="urn:microsoft.com/office/officeart/2005/8/layout/list1"/>
    <dgm:cxn modelId="{F2C3FAA2-E2CC-4C1F-9CE1-1BABA768D0AF}" type="presParOf" srcId="{8A3BB604-A300-4D8E-9F3E-9F6B583CB894}" destId="{910D383D-EF1E-47D0-A750-1CEF874AA730}" srcOrd="14" destOrd="0" presId="urn:microsoft.com/office/officeart/2005/8/layout/list1"/>
    <dgm:cxn modelId="{751D5593-D049-4A0D-A457-7AA3A4FD270D}" type="presParOf" srcId="{8A3BB604-A300-4D8E-9F3E-9F6B583CB894}" destId="{959B4A08-E16A-49CC-811D-8A5E201DAF22}" srcOrd="15" destOrd="0" presId="urn:microsoft.com/office/officeart/2005/8/layout/list1"/>
    <dgm:cxn modelId="{D96A7487-40A5-493A-83E9-FC1C6E125A1A}" type="presParOf" srcId="{8A3BB604-A300-4D8E-9F3E-9F6B583CB894}" destId="{B7968B7D-2B51-4C23-8C52-EF78F70C17C4}" srcOrd="16" destOrd="0" presId="urn:microsoft.com/office/officeart/2005/8/layout/list1"/>
    <dgm:cxn modelId="{45C08B62-9EFA-4443-AE2E-2032C4AEAB64}" type="presParOf" srcId="{B7968B7D-2B51-4C23-8C52-EF78F70C17C4}" destId="{D94E26AA-35F9-4023-B837-C42DD17F13ED}" srcOrd="0" destOrd="0" presId="urn:microsoft.com/office/officeart/2005/8/layout/list1"/>
    <dgm:cxn modelId="{E1C4B24C-EA42-46CB-96F5-9A23D44A1BAC}" type="presParOf" srcId="{B7968B7D-2B51-4C23-8C52-EF78F70C17C4}" destId="{6DEC79CB-42D5-4F71-8B1E-076C2F101E60}" srcOrd="1" destOrd="0" presId="urn:microsoft.com/office/officeart/2005/8/layout/list1"/>
    <dgm:cxn modelId="{46D3E4ED-56F2-4D41-B41E-A33AE6DB3FAD}" type="presParOf" srcId="{8A3BB604-A300-4D8E-9F3E-9F6B583CB894}" destId="{589B96AE-1AF6-44F9-8366-78C2E2717A8A}" srcOrd="17" destOrd="0" presId="urn:microsoft.com/office/officeart/2005/8/layout/list1"/>
    <dgm:cxn modelId="{7FBF3CCA-BBEE-46B9-933E-620EA75C884C}" type="presParOf" srcId="{8A3BB604-A300-4D8E-9F3E-9F6B583CB894}" destId="{45E92A86-C854-4794-8563-3ADD7EF586CC}"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355D73-E801-4CA6-8F2D-32962869F65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2EF493-CE3C-486D-9556-434B862C39F8}">
      <dgm:prSet/>
      <dgm:spPr/>
      <dgm:t>
        <a:bodyPr/>
        <a:lstStyle/>
        <a:p>
          <a:pPr>
            <a:lnSpc>
              <a:spcPct val="100000"/>
            </a:lnSpc>
          </a:pPr>
          <a:r>
            <a:rPr lang="en-US" b="1"/>
            <a:t>Problem:</a:t>
          </a:r>
          <a:r>
            <a:rPr lang="en-US"/>
            <a:t> Some min values needs to be checked as it is impossible to have a value of 0</a:t>
          </a:r>
        </a:p>
      </dgm:t>
    </dgm:pt>
    <dgm:pt modelId="{60C747A0-9AAE-41BD-BAF8-DB73101AA1F0}" type="parTrans" cxnId="{ACDEAD2D-9AFC-4334-B557-4521A7E3D61F}">
      <dgm:prSet/>
      <dgm:spPr/>
      <dgm:t>
        <a:bodyPr/>
        <a:lstStyle/>
        <a:p>
          <a:endParaRPr lang="en-US"/>
        </a:p>
      </dgm:t>
    </dgm:pt>
    <dgm:pt modelId="{5C7EE0E6-3673-45E0-AE68-34A2D86F1B25}" type="sibTrans" cxnId="{ACDEAD2D-9AFC-4334-B557-4521A7E3D61F}">
      <dgm:prSet/>
      <dgm:spPr/>
      <dgm:t>
        <a:bodyPr/>
        <a:lstStyle/>
        <a:p>
          <a:endParaRPr lang="en-US"/>
        </a:p>
      </dgm:t>
    </dgm:pt>
    <dgm:pt modelId="{375F0CF3-26AB-4BB1-828D-19F35E7D276F}">
      <dgm:prSet/>
      <dgm:spPr/>
      <dgm:t>
        <a:bodyPr/>
        <a:lstStyle/>
        <a:p>
          <a:pPr>
            <a:lnSpc>
              <a:spcPct val="100000"/>
            </a:lnSpc>
          </a:pPr>
          <a:r>
            <a:rPr lang="en-US" b="1"/>
            <a:t>Solution: </a:t>
          </a:r>
          <a:r>
            <a:rPr lang="en-US"/>
            <a:t>Values with 0 have been replaced with Nan</a:t>
          </a:r>
        </a:p>
      </dgm:t>
    </dgm:pt>
    <dgm:pt modelId="{9E47B3C1-62EA-491B-911B-425477FE8153}" type="parTrans" cxnId="{DC4202DB-9219-473F-BAE4-4EA7AC38F452}">
      <dgm:prSet/>
      <dgm:spPr/>
      <dgm:t>
        <a:bodyPr/>
        <a:lstStyle/>
        <a:p>
          <a:endParaRPr lang="en-US"/>
        </a:p>
      </dgm:t>
    </dgm:pt>
    <dgm:pt modelId="{BCD18CAC-A278-4EFF-B99F-0203DE288638}" type="sibTrans" cxnId="{DC4202DB-9219-473F-BAE4-4EA7AC38F452}">
      <dgm:prSet/>
      <dgm:spPr/>
      <dgm:t>
        <a:bodyPr/>
        <a:lstStyle/>
        <a:p>
          <a:endParaRPr lang="en-US"/>
        </a:p>
      </dgm:t>
    </dgm:pt>
    <dgm:pt modelId="{60B3209A-FA6B-46E9-A538-B963DDBD2E24}" type="pres">
      <dgm:prSet presAssocID="{3C355D73-E801-4CA6-8F2D-32962869F654}" presName="root" presStyleCnt="0">
        <dgm:presLayoutVars>
          <dgm:dir/>
          <dgm:resizeHandles val="exact"/>
        </dgm:presLayoutVars>
      </dgm:prSet>
      <dgm:spPr/>
    </dgm:pt>
    <dgm:pt modelId="{C131BB09-D3AD-4CE0-99DB-FFD9605AFF1D}" type="pres">
      <dgm:prSet presAssocID="{FC2EF493-CE3C-486D-9556-434B862C39F8}" presName="compNode" presStyleCnt="0"/>
      <dgm:spPr/>
    </dgm:pt>
    <dgm:pt modelId="{C7745A6E-3037-4138-A1C3-C97022C07843}" type="pres">
      <dgm:prSet presAssocID="{FC2EF493-CE3C-486D-9556-434B862C39F8}" presName="bgRect" presStyleLbl="bgShp" presStyleIdx="0" presStyleCnt="2"/>
      <dgm:spPr/>
    </dgm:pt>
    <dgm:pt modelId="{CD96BA4E-F24D-4EA5-9F1D-9848DD8F1645}" type="pres">
      <dgm:prSet presAssocID="{FC2EF493-CE3C-486D-9556-434B862C39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opwatch"/>
        </a:ext>
      </dgm:extLst>
    </dgm:pt>
    <dgm:pt modelId="{70C9F985-2A15-4514-8958-9BD040D9AF24}" type="pres">
      <dgm:prSet presAssocID="{FC2EF493-CE3C-486D-9556-434B862C39F8}" presName="spaceRect" presStyleCnt="0"/>
      <dgm:spPr/>
    </dgm:pt>
    <dgm:pt modelId="{DF2691FC-9FCA-40AB-A13F-0BD216A621A8}" type="pres">
      <dgm:prSet presAssocID="{FC2EF493-CE3C-486D-9556-434B862C39F8}" presName="parTx" presStyleLbl="revTx" presStyleIdx="0" presStyleCnt="2">
        <dgm:presLayoutVars>
          <dgm:chMax val="0"/>
          <dgm:chPref val="0"/>
        </dgm:presLayoutVars>
      </dgm:prSet>
      <dgm:spPr/>
    </dgm:pt>
    <dgm:pt modelId="{172A2A56-D173-452F-BBAF-CA41A092245A}" type="pres">
      <dgm:prSet presAssocID="{5C7EE0E6-3673-45E0-AE68-34A2D86F1B25}" presName="sibTrans" presStyleCnt="0"/>
      <dgm:spPr/>
    </dgm:pt>
    <dgm:pt modelId="{DF761987-4F7A-4ACA-B648-0A35671FE302}" type="pres">
      <dgm:prSet presAssocID="{375F0CF3-26AB-4BB1-828D-19F35E7D276F}" presName="compNode" presStyleCnt="0"/>
      <dgm:spPr/>
    </dgm:pt>
    <dgm:pt modelId="{8699436F-3610-4E26-B043-FC9F96C58642}" type="pres">
      <dgm:prSet presAssocID="{375F0CF3-26AB-4BB1-828D-19F35E7D276F}" presName="bgRect" presStyleLbl="bgShp" presStyleIdx="1" presStyleCnt="2"/>
      <dgm:spPr/>
    </dgm:pt>
    <dgm:pt modelId="{A944A520-13EF-4C8A-89B0-00CAD295AC88}" type="pres">
      <dgm:prSet presAssocID="{375F0CF3-26AB-4BB1-828D-19F35E7D27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uzzle"/>
        </a:ext>
      </dgm:extLst>
    </dgm:pt>
    <dgm:pt modelId="{46F54E76-8A3C-40F6-8EB2-983F0950E621}" type="pres">
      <dgm:prSet presAssocID="{375F0CF3-26AB-4BB1-828D-19F35E7D276F}" presName="spaceRect" presStyleCnt="0"/>
      <dgm:spPr/>
    </dgm:pt>
    <dgm:pt modelId="{E567A234-D39C-4674-A76F-3C97CE47900C}" type="pres">
      <dgm:prSet presAssocID="{375F0CF3-26AB-4BB1-828D-19F35E7D276F}" presName="parTx" presStyleLbl="revTx" presStyleIdx="1" presStyleCnt="2">
        <dgm:presLayoutVars>
          <dgm:chMax val="0"/>
          <dgm:chPref val="0"/>
        </dgm:presLayoutVars>
      </dgm:prSet>
      <dgm:spPr/>
    </dgm:pt>
  </dgm:ptLst>
  <dgm:cxnLst>
    <dgm:cxn modelId="{ACDEAD2D-9AFC-4334-B557-4521A7E3D61F}" srcId="{3C355D73-E801-4CA6-8F2D-32962869F654}" destId="{FC2EF493-CE3C-486D-9556-434B862C39F8}" srcOrd="0" destOrd="0" parTransId="{60C747A0-9AAE-41BD-BAF8-DB73101AA1F0}" sibTransId="{5C7EE0E6-3673-45E0-AE68-34A2D86F1B25}"/>
    <dgm:cxn modelId="{FA82CB43-D195-4FC0-9361-2EC9DAB25812}" type="presOf" srcId="{3C355D73-E801-4CA6-8F2D-32962869F654}" destId="{60B3209A-FA6B-46E9-A538-B963DDBD2E24}" srcOrd="0" destOrd="0" presId="urn:microsoft.com/office/officeart/2018/2/layout/IconVerticalSolidList"/>
    <dgm:cxn modelId="{F09DE650-F016-4C69-AD39-D648F32C427A}" type="presOf" srcId="{FC2EF493-CE3C-486D-9556-434B862C39F8}" destId="{DF2691FC-9FCA-40AB-A13F-0BD216A621A8}" srcOrd="0" destOrd="0" presId="urn:microsoft.com/office/officeart/2018/2/layout/IconVerticalSolidList"/>
    <dgm:cxn modelId="{E155F382-1543-47A9-B88F-9DD8544D39B7}" type="presOf" srcId="{375F0CF3-26AB-4BB1-828D-19F35E7D276F}" destId="{E567A234-D39C-4674-A76F-3C97CE47900C}" srcOrd="0" destOrd="0" presId="urn:microsoft.com/office/officeart/2018/2/layout/IconVerticalSolidList"/>
    <dgm:cxn modelId="{DC4202DB-9219-473F-BAE4-4EA7AC38F452}" srcId="{3C355D73-E801-4CA6-8F2D-32962869F654}" destId="{375F0CF3-26AB-4BB1-828D-19F35E7D276F}" srcOrd="1" destOrd="0" parTransId="{9E47B3C1-62EA-491B-911B-425477FE8153}" sibTransId="{BCD18CAC-A278-4EFF-B99F-0203DE288638}"/>
    <dgm:cxn modelId="{75A7CC29-5FB0-43C5-A5E5-8825D05D883A}" type="presParOf" srcId="{60B3209A-FA6B-46E9-A538-B963DDBD2E24}" destId="{C131BB09-D3AD-4CE0-99DB-FFD9605AFF1D}" srcOrd="0" destOrd="0" presId="urn:microsoft.com/office/officeart/2018/2/layout/IconVerticalSolidList"/>
    <dgm:cxn modelId="{6C8BEC36-27AA-481E-B06A-37B350AA3F55}" type="presParOf" srcId="{C131BB09-D3AD-4CE0-99DB-FFD9605AFF1D}" destId="{C7745A6E-3037-4138-A1C3-C97022C07843}" srcOrd="0" destOrd="0" presId="urn:microsoft.com/office/officeart/2018/2/layout/IconVerticalSolidList"/>
    <dgm:cxn modelId="{FD151308-859C-41B9-AE98-110DBB45DC6E}" type="presParOf" srcId="{C131BB09-D3AD-4CE0-99DB-FFD9605AFF1D}" destId="{CD96BA4E-F24D-4EA5-9F1D-9848DD8F1645}" srcOrd="1" destOrd="0" presId="urn:microsoft.com/office/officeart/2018/2/layout/IconVerticalSolidList"/>
    <dgm:cxn modelId="{E7FAE167-EB0E-4B01-8566-B4A60D0F22AE}" type="presParOf" srcId="{C131BB09-D3AD-4CE0-99DB-FFD9605AFF1D}" destId="{70C9F985-2A15-4514-8958-9BD040D9AF24}" srcOrd="2" destOrd="0" presId="urn:microsoft.com/office/officeart/2018/2/layout/IconVerticalSolidList"/>
    <dgm:cxn modelId="{32E6889D-3094-4725-B6D5-082EE327397C}" type="presParOf" srcId="{C131BB09-D3AD-4CE0-99DB-FFD9605AFF1D}" destId="{DF2691FC-9FCA-40AB-A13F-0BD216A621A8}" srcOrd="3" destOrd="0" presId="urn:microsoft.com/office/officeart/2018/2/layout/IconVerticalSolidList"/>
    <dgm:cxn modelId="{15436B6F-69B8-4D48-BE7F-4A2FA0502D5A}" type="presParOf" srcId="{60B3209A-FA6B-46E9-A538-B963DDBD2E24}" destId="{172A2A56-D173-452F-BBAF-CA41A092245A}" srcOrd="1" destOrd="0" presId="urn:microsoft.com/office/officeart/2018/2/layout/IconVerticalSolidList"/>
    <dgm:cxn modelId="{1BEF3E8C-8F35-4C17-B476-B94A70E2516A}" type="presParOf" srcId="{60B3209A-FA6B-46E9-A538-B963DDBD2E24}" destId="{DF761987-4F7A-4ACA-B648-0A35671FE302}" srcOrd="2" destOrd="0" presId="urn:microsoft.com/office/officeart/2018/2/layout/IconVerticalSolidList"/>
    <dgm:cxn modelId="{DA71CD8A-C115-408C-8A01-538F83B5A1F8}" type="presParOf" srcId="{DF761987-4F7A-4ACA-B648-0A35671FE302}" destId="{8699436F-3610-4E26-B043-FC9F96C58642}" srcOrd="0" destOrd="0" presId="urn:microsoft.com/office/officeart/2018/2/layout/IconVerticalSolidList"/>
    <dgm:cxn modelId="{0D34BCDB-5E29-417D-B4EE-3EEDF1BC041B}" type="presParOf" srcId="{DF761987-4F7A-4ACA-B648-0A35671FE302}" destId="{A944A520-13EF-4C8A-89B0-00CAD295AC88}" srcOrd="1" destOrd="0" presId="urn:microsoft.com/office/officeart/2018/2/layout/IconVerticalSolidList"/>
    <dgm:cxn modelId="{EC928454-DA6D-41FB-8A9F-531871503CB4}" type="presParOf" srcId="{DF761987-4F7A-4ACA-B648-0A35671FE302}" destId="{46F54E76-8A3C-40F6-8EB2-983F0950E621}" srcOrd="2" destOrd="0" presId="urn:microsoft.com/office/officeart/2018/2/layout/IconVerticalSolidList"/>
    <dgm:cxn modelId="{7CBD40CE-7489-49F1-AB02-C1644DCBC28D}" type="presParOf" srcId="{DF761987-4F7A-4ACA-B648-0A35671FE302}" destId="{E567A234-D39C-4674-A76F-3C97CE47900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59A4E-73B9-4228-BE6A-7C5C3488C61E}">
      <dsp:nvSpPr>
        <dsp:cNvPr id="0" name=""/>
        <dsp:cNvSpPr/>
      </dsp:nvSpPr>
      <dsp:spPr>
        <a:xfrm>
          <a:off x="0" y="877017"/>
          <a:ext cx="4996207" cy="5292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230583C-E3D9-4392-9ACD-1C329F67C7D5}">
      <dsp:nvSpPr>
        <dsp:cNvPr id="0" name=""/>
        <dsp:cNvSpPr/>
      </dsp:nvSpPr>
      <dsp:spPr>
        <a:xfrm>
          <a:off x="249810" y="567057"/>
          <a:ext cx="3497344" cy="619920"/>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933450">
            <a:lnSpc>
              <a:spcPct val="90000"/>
            </a:lnSpc>
            <a:spcBef>
              <a:spcPct val="0"/>
            </a:spcBef>
            <a:spcAft>
              <a:spcPct val="35000"/>
            </a:spcAft>
            <a:buNone/>
          </a:pPr>
          <a:r>
            <a:rPr lang="en-US" sz="2100" kern="1200"/>
            <a:t>Libraries</a:t>
          </a:r>
        </a:p>
      </dsp:txBody>
      <dsp:txXfrm>
        <a:off x="280072" y="597319"/>
        <a:ext cx="3436820" cy="559396"/>
      </dsp:txXfrm>
    </dsp:sp>
    <dsp:sp modelId="{D34D1A96-C7D8-4838-8BED-254B2606EFD3}">
      <dsp:nvSpPr>
        <dsp:cNvPr id="0" name=""/>
        <dsp:cNvSpPr/>
      </dsp:nvSpPr>
      <dsp:spPr>
        <a:xfrm>
          <a:off x="0" y="1829577"/>
          <a:ext cx="4996207" cy="529200"/>
        </a:xfrm>
        <a:prstGeom prst="rect">
          <a:avLst/>
        </a:prstGeom>
        <a:solidFill>
          <a:schemeClr val="lt1">
            <a:alpha val="90000"/>
            <a:hueOff val="0"/>
            <a:satOff val="0"/>
            <a:lumOff val="0"/>
            <a:alphaOff val="0"/>
          </a:schemeClr>
        </a:solidFill>
        <a:ln w="9525" cap="flat" cmpd="sng" algn="ctr">
          <a:solidFill>
            <a:schemeClr val="accent2">
              <a:hueOff val="374375"/>
              <a:satOff val="-3205"/>
              <a:lumOff val="588"/>
              <a:alphaOff val="0"/>
            </a:schemeClr>
          </a:solidFill>
          <a:prstDash val="solid"/>
        </a:ln>
        <a:effectLst/>
      </dsp:spPr>
      <dsp:style>
        <a:lnRef idx="1">
          <a:scrgbClr r="0" g="0" b="0"/>
        </a:lnRef>
        <a:fillRef idx="1">
          <a:scrgbClr r="0" g="0" b="0"/>
        </a:fillRef>
        <a:effectRef idx="0">
          <a:scrgbClr r="0" g="0" b="0"/>
        </a:effectRef>
        <a:fontRef idx="minor"/>
      </dsp:style>
    </dsp:sp>
    <dsp:sp modelId="{20EC4BBC-93A4-40C5-838C-2D68B22B86B1}">
      <dsp:nvSpPr>
        <dsp:cNvPr id="0" name=""/>
        <dsp:cNvSpPr/>
      </dsp:nvSpPr>
      <dsp:spPr>
        <a:xfrm>
          <a:off x="249810" y="1519617"/>
          <a:ext cx="3497344" cy="619920"/>
        </a:xfrm>
        <a:prstGeom prst="roundRect">
          <a:avLst/>
        </a:prstGeom>
        <a:solidFill>
          <a:schemeClr val="accent2">
            <a:hueOff val="374375"/>
            <a:satOff val="-3205"/>
            <a:lumOff val="588"/>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933450">
            <a:lnSpc>
              <a:spcPct val="90000"/>
            </a:lnSpc>
            <a:spcBef>
              <a:spcPct val="0"/>
            </a:spcBef>
            <a:spcAft>
              <a:spcPct val="35000"/>
            </a:spcAft>
            <a:buNone/>
          </a:pPr>
          <a:r>
            <a:rPr lang="en-US" sz="2100" kern="1200"/>
            <a:t>Data</a:t>
          </a:r>
        </a:p>
      </dsp:txBody>
      <dsp:txXfrm>
        <a:off x="280072" y="1549879"/>
        <a:ext cx="3436820" cy="559396"/>
      </dsp:txXfrm>
    </dsp:sp>
    <dsp:sp modelId="{45A58096-4CFA-4969-9779-9A0EE95CE12A}">
      <dsp:nvSpPr>
        <dsp:cNvPr id="0" name=""/>
        <dsp:cNvSpPr/>
      </dsp:nvSpPr>
      <dsp:spPr>
        <a:xfrm>
          <a:off x="0" y="2782137"/>
          <a:ext cx="4996207" cy="529200"/>
        </a:xfrm>
        <a:prstGeom prst="rect">
          <a:avLst/>
        </a:prstGeom>
        <a:solidFill>
          <a:schemeClr val="lt1">
            <a:alpha val="90000"/>
            <a:hueOff val="0"/>
            <a:satOff val="0"/>
            <a:lumOff val="0"/>
            <a:alphaOff val="0"/>
          </a:schemeClr>
        </a:solidFill>
        <a:ln w="9525" cap="flat" cmpd="sng" algn="ctr">
          <a:solidFill>
            <a:schemeClr val="accent2">
              <a:hueOff val="748749"/>
              <a:satOff val="-6410"/>
              <a:lumOff val="1177"/>
              <a:alphaOff val="0"/>
            </a:schemeClr>
          </a:solidFill>
          <a:prstDash val="solid"/>
        </a:ln>
        <a:effectLst/>
      </dsp:spPr>
      <dsp:style>
        <a:lnRef idx="1">
          <a:scrgbClr r="0" g="0" b="0"/>
        </a:lnRef>
        <a:fillRef idx="1">
          <a:scrgbClr r="0" g="0" b="0"/>
        </a:fillRef>
        <a:effectRef idx="0">
          <a:scrgbClr r="0" g="0" b="0"/>
        </a:effectRef>
        <a:fontRef idx="minor"/>
      </dsp:style>
    </dsp:sp>
    <dsp:sp modelId="{B89A06D8-880C-41B6-8579-9E8974EE48C7}">
      <dsp:nvSpPr>
        <dsp:cNvPr id="0" name=""/>
        <dsp:cNvSpPr/>
      </dsp:nvSpPr>
      <dsp:spPr>
        <a:xfrm>
          <a:off x="249810" y="2472177"/>
          <a:ext cx="3497344" cy="619920"/>
        </a:xfrm>
        <a:prstGeom prst="roundRect">
          <a:avLst/>
        </a:prstGeom>
        <a:solidFill>
          <a:schemeClr val="accent2">
            <a:hueOff val="748749"/>
            <a:satOff val="-6410"/>
            <a:lumOff val="1177"/>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933450">
            <a:lnSpc>
              <a:spcPct val="90000"/>
            </a:lnSpc>
            <a:spcBef>
              <a:spcPct val="0"/>
            </a:spcBef>
            <a:spcAft>
              <a:spcPct val="35000"/>
            </a:spcAft>
            <a:buNone/>
          </a:pPr>
          <a:r>
            <a:rPr lang="en-US" sz="2100" kern="1200"/>
            <a:t>Exploratory Data Analysis</a:t>
          </a:r>
        </a:p>
      </dsp:txBody>
      <dsp:txXfrm>
        <a:off x="280072" y="2502439"/>
        <a:ext cx="3436820" cy="559396"/>
      </dsp:txXfrm>
    </dsp:sp>
    <dsp:sp modelId="{910D383D-EF1E-47D0-A750-1CEF874AA730}">
      <dsp:nvSpPr>
        <dsp:cNvPr id="0" name=""/>
        <dsp:cNvSpPr/>
      </dsp:nvSpPr>
      <dsp:spPr>
        <a:xfrm>
          <a:off x="0" y="3734698"/>
          <a:ext cx="4996207" cy="529200"/>
        </a:xfrm>
        <a:prstGeom prst="rect">
          <a:avLst/>
        </a:prstGeom>
        <a:solidFill>
          <a:schemeClr val="lt1">
            <a:alpha val="90000"/>
            <a:hueOff val="0"/>
            <a:satOff val="0"/>
            <a:lumOff val="0"/>
            <a:alphaOff val="0"/>
          </a:schemeClr>
        </a:solidFill>
        <a:ln w="9525" cap="flat" cmpd="sng" algn="ctr">
          <a:solidFill>
            <a:schemeClr val="accent2">
              <a:hueOff val="1123124"/>
              <a:satOff val="-9614"/>
              <a:lumOff val="1765"/>
              <a:alphaOff val="0"/>
            </a:schemeClr>
          </a:solidFill>
          <a:prstDash val="solid"/>
        </a:ln>
        <a:effectLst/>
      </dsp:spPr>
      <dsp:style>
        <a:lnRef idx="1">
          <a:scrgbClr r="0" g="0" b="0"/>
        </a:lnRef>
        <a:fillRef idx="1">
          <a:scrgbClr r="0" g="0" b="0"/>
        </a:fillRef>
        <a:effectRef idx="0">
          <a:scrgbClr r="0" g="0" b="0"/>
        </a:effectRef>
        <a:fontRef idx="minor"/>
      </dsp:style>
    </dsp:sp>
    <dsp:sp modelId="{C8DF7DC6-E1B6-4234-ABB2-9B3A1F6DE232}">
      <dsp:nvSpPr>
        <dsp:cNvPr id="0" name=""/>
        <dsp:cNvSpPr/>
      </dsp:nvSpPr>
      <dsp:spPr>
        <a:xfrm>
          <a:off x="249810" y="3424738"/>
          <a:ext cx="3497344" cy="619920"/>
        </a:xfrm>
        <a:prstGeom prst="roundRect">
          <a:avLst/>
        </a:prstGeom>
        <a:solidFill>
          <a:schemeClr val="accent2">
            <a:hueOff val="1123124"/>
            <a:satOff val="-9614"/>
            <a:lumOff val="1765"/>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933450">
            <a:lnSpc>
              <a:spcPct val="90000"/>
            </a:lnSpc>
            <a:spcBef>
              <a:spcPct val="0"/>
            </a:spcBef>
            <a:spcAft>
              <a:spcPct val="35000"/>
            </a:spcAft>
            <a:buNone/>
          </a:pPr>
          <a:r>
            <a:rPr lang="en-US" sz="2100" kern="1200"/>
            <a:t>Model Application</a:t>
          </a:r>
        </a:p>
      </dsp:txBody>
      <dsp:txXfrm>
        <a:off x="280072" y="3455000"/>
        <a:ext cx="3436820" cy="559396"/>
      </dsp:txXfrm>
    </dsp:sp>
    <dsp:sp modelId="{45E92A86-C854-4794-8563-3ADD7EF586CC}">
      <dsp:nvSpPr>
        <dsp:cNvPr id="0" name=""/>
        <dsp:cNvSpPr/>
      </dsp:nvSpPr>
      <dsp:spPr>
        <a:xfrm>
          <a:off x="0" y="4687258"/>
          <a:ext cx="4996207" cy="529200"/>
        </a:xfrm>
        <a:prstGeom prst="rect">
          <a:avLst/>
        </a:prstGeom>
        <a:solidFill>
          <a:schemeClr val="lt1">
            <a:alpha val="90000"/>
            <a:hueOff val="0"/>
            <a:satOff val="0"/>
            <a:lumOff val="0"/>
            <a:alphaOff val="0"/>
          </a:schemeClr>
        </a:solidFill>
        <a:ln w="9525" cap="flat" cmpd="sng" algn="ctr">
          <a:solidFill>
            <a:schemeClr val="accent2">
              <a:hueOff val="1497498"/>
              <a:satOff val="-12819"/>
              <a:lumOff val="2353"/>
              <a:alphaOff val="0"/>
            </a:schemeClr>
          </a:solidFill>
          <a:prstDash val="solid"/>
        </a:ln>
        <a:effectLst/>
      </dsp:spPr>
      <dsp:style>
        <a:lnRef idx="1">
          <a:scrgbClr r="0" g="0" b="0"/>
        </a:lnRef>
        <a:fillRef idx="1">
          <a:scrgbClr r="0" g="0" b="0"/>
        </a:fillRef>
        <a:effectRef idx="0">
          <a:scrgbClr r="0" g="0" b="0"/>
        </a:effectRef>
        <a:fontRef idx="minor"/>
      </dsp:style>
    </dsp:sp>
    <dsp:sp modelId="{6DEC79CB-42D5-4F71-8B1E-076C2F101E60}">
      <dsp:nvSpPr>
        <dsp:cNvPr id="0" name=""/>
        <dsp:cNvSpPr/>
      </dsp:nvSpPr>
      <dsp:spPr>
        <a:xfrm>
          <a:off x="249810" y="4377298"/>
          <a:ext cx="3497344" cy="619920"/>
        </a:xfrm>
        <a:prstGeom prst="roundRect">
          <a:avLst/>
        </a:prstGeom>
        <a:solidFill>
          <a:schemeClr val="accent2">
            <a:hueOff val="1497498"/>
            <a:satOff val="-12819"/>
            <a:lumOff val="235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2191" tIns="0" rIns="132191" bIns="0" numCol="1" spcCol="1270" anchor="ctr" anchorCtr="0">
          <a:noAutofit/>
        </a:bodyPr>
        <a:lstStyle/>
        <a:p>
          <a:pPr marL="0" lvl="0" indent="0" algn="l" defTabSz="933450">
            <a:lnSpc>
              <a:spcPct val="90000"/>
            </a:lnSpc>
            <a:spcBef>
              <a:spcPct val="0"/>
            </a:spcBef>
            <a:spcAft>
              <a:spcPct val="35000"/>
            </a:spcAft>
            <a:buNone/>
          </a:pPr>
          <a:r>
            <a:rPr lang="en-US" sz="2100" kern="1200"/>
            <a:t>Results</a:t>
          </a:r>
        </a:p>
      </dsp:txBody>
      <dsp:txXfrm>
        <a:off x="280072" y="4407560"/>
        <a:ext cx="3436820"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45A6E-3037-4138-A1C3-C97022C07843}">
      <dsp:nvSpPr>
        <dsp:cNvPr id="0" name=""/>
        <dsp:cNvSpPr/>
      </dsp:nvSpPr>
      <dsp:spPr>
        <a:xfrm>
          <a:off x="0" y="665043"/>
          <a:ext cx="4928400" cy="12277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6BA4E-F24D-4EA5-9F1D-9848DD8F1645}">
      <dsp:nvSpPr>
        <dsp:cNvPr id="0" name=""/>
        <dsp:cNvSpPr/>
      </dsp:nvSpPr>
      <dsp:spPr>
        <a:xfrm>
          <a:off x="371401" y="941292"/>
          <a:ext cx="675274" cy="6752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2691FC-9FCA-40AB-A13F-0BD216A621A8}">
      <dsp:nvSpPr>
        <dsp:cNvPr id="0" name=""/>
        <dsp:cNvSpPr/>
      </dsp:nvSpPr>
      <dsp:spPr>
        <a:xfrm>
          <a:off x="1418077" y="665043"/>
          <a:ext cx="3510322" cy="122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39" tIns="129939" rIns="129939" bIns="129939" numCol="1" spcCol="1270" anchor="ctr" anchorCtr="0">
          <a:noAutofit/>
        </a:bodyPr>
        <a:lstStyle/>
        <a:p>
          <a:pPr marL="0" lvl="0" indent="0" algn="l" defTabSz="800100">
            <a:lnSpc>
              <a:spcPct val="100000"/>
            </a:lnSpc>
            <a:spcBef>
              <a:spcPct val="0"/>
            </a:spcBef>
            <a:spcAft>
              <a:spcPct val="35000"/>
            </a:spcAft>
            <a:buNone/>
          </a:pPr>
          <a:r>
            <a:rPr lang="en-US" sz="1800" b="1" kern="1200"/>
            <a:t>Problem:</a:t>
          </a:r>
          <a:r>
            <a:rPr lang="en-US" sz="1800" kern="1200"/>
            <a:t> Some min values needs to be checked as it is impossible to have a value of 0</a:t>
          </a:r>
        </a:p>
      </dsp:txBody>
      <dsp:txXfrm>
        <a:off x="1418077" y="665043"/>
        <a:ext cx="3510322" cy="1227772"/>
      </dsp:txXfrm>
    </dsp:sp>
    <dsp:sp modelId="{8699436F-3610-4E26-B043-FC9F96C58642}">
      <dsp:nvSpPr>
        <dsp:cNvPr id="0" name=""/>
        <dsp:cNvSpPr/>
      </dsp:nvSpPr>
      <dsp:spPr>
        <a:xfrm>
          <a:off x="0" y="2199759"/>
          <a:ext cx="4928400" cy="122777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44A520-13EF-4C8A-89B0-00CAD295AC88}">
      <dsp:nvSpPr>
        <dsp:cNvPr id="0" name=""/>
        <dsp:cNvSpPr/>
      </dsp:nvSpPr>
      <dsp:spPr>
        <a:xfrm>
          <a:off x="371401" y="2476007"/>
          <a:ext cx="675274" cy="6752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7A234-D39C-4674-A76F-3C97CE47900C}">
      <dsp:nvSpPr>
        <dsp:cNvPr id="0" name=""/>
        <dsp:cNvSpPr/>
      </dsp:nvSpPr>
      <dsp:spPr>
        <a:xfrm>
          <a:off x="1418077" y="2199759"/>
          <a:ext cx="3510322" cy="1227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39" tIns="129939" rIns="129939" bIns="129939" numCol="1" spcCol="1270" anchor="ctr" anchorCtr="0">
          <a:noAutofit/>
        </a:bodyPr>
        <a:lstStyle/>
        <a:p>
          <a:pPr marL="0" lvl="0" indent="0" algn="l" defTabSz="800100">
            <a:lnSpc>
              <a:spcPct val="100000"/>
            </a:lnSpc>
            <a:spcBef>
              <a:spcPct val="0"/>
            </a:spcBef>
            <a:spcAft>
              <a:spcPct val="35000"/>
            </a:spcAft>
            <a:buNone/>
          </a:pPr>
          <a:r>
            <a:rPr lang="en-US" sz="1800" b="1" kern="1200"/>
            <a:t>Solution: </a:t>
          </a:r>
          <a:r>
            <a:rPr lang="en-US" sz="1800" kern="1200"/>
            <a:t>Values with 0 have been replaced with Nan</a:t>
          </a:r>
        </a:p>
      </dsp:txBody>
      <dsp:txXfrm>
        <a:off x="1418077" y="2199759"/>
        <a:ext cx="3510322" cy="12277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A36E0-E020-4154-BCAD-FD37012DF071}" type="datetimeFigureOut">
              <a:rPr lang="en-US" smtClean="0"/>
              <a:t>3/4/2023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AB31B-FA30-4324-81C4-0369B9A23A8A}" type="slidenum">
              <a:rPr lang="en-US" smtClean="0"/>
              <a:t>‹#›</a:t>
            </a:fld>
            <a:endParaRPr lang="en-US"/>
          </a:p>
        </p:txBody>
      </p:sp>
    </p:spTree>
    <p:extLst>
      <p:ext uri="{BB962C8B-B14F-4D97-AF65-F5344CB8AC3E}">
        <p14:creationId xmlns:p14="http://schemas.microsoft.com/office/powerpoint/2010/main" val="3802739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cs typeface="Arial" panose="020B0604020202020204" pitchFamily="34" charset="0"/>
              </a:rPr>
              <a:t> </a:t>
            </a:r>
            <a:r>
              <a:rPr lang="en-GB" sz="1800">
                <a:effectLst/>
                <a:latin typeface="Calibri" panose="020F0502020204030204" pitchFamily="34" charset="0"/>
                <a:ea typeface="Calibri" panose="020F0502020204030204" pitchFamily="34" charset="0"/>
                <a:cs typeface="Arial" panose="020B0604020202020204" pitchFamily="34" charset="0"/>
              </a:rPr>
              <a:t>Hello </a:t>
            </a:r>
            <a:r>
              <a:rPr lang="en-GB" sz="1800" dirty="0">
                <a:effectLst/>
                <a:latin typeface="Calibri" panose="020F0502020204030204" pitchFamily="34" charset="0"/>
                <a:ea typeface="Calibri" panose="020F0502020204030204" pitchFamily="34" charset="0"/>
                <a:cs typeface="Arial" panose="020B0604020202020204" pitchFamily="34" charset="0"/>
              </a:rPr>
              <a:t>everyone. My name is Abed Tabbalat and I have decided to do my project based on a diabetes data set. Usually, I follow the homeowner’s insurance industry and that is an area I'm very familiar with. However, for this specific project, I have decided to go into an unfamiliar area and expand my knowledge in diabetes.  The reason I chose this topic is I had a direct correlation to diabetes were someone from my family got diagnosed with it. I had no idea how diabetes works, so with all the research that I have done, I have become much more familiar with this topic.</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a:t>
            </a:fld>
            <a:endParaRPr lang="en-US"/>
          </a:p>
        </p:txBody>
      </p:sp>
    </p:spTree>
    <p:extLst>
      <p:ext uri="{BB962C8B-B14F-4D97-AF65-F5344CB8AC3E}">
        <p14:creationId xmlns:p14="http://schemas.microsoft.com/office/powerpoint/2010/main" val="2950152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addressing the null values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after replacing the zeros with null values, can see that five variables now contain the null values that need to be addressed </a:t>
            </a:r>
            <a:r>
              <a:rPr lang="en-GB" sz="1800" b="1" dirty="0">
                <a:solidFill>
                  <a:srgbClr val="FF0000"/>
                </a:solidFill>
                <a:effectLst/>
                <a:latin typeface="Calibri" panose="020F0502020204030204" pitchFamily="34" charset="0"/>
                <a:ea typeface="Calibri" panose="020F0502020204030204" pitchFamily="34" charset="0"/>
                <a:cs typeface="Arial" panose="020B0604020202020204" pitchFamily="34" charset="0"/>
              </a:rPr>
              <a:t>as mentioned earlier,</a:t>
            </a:r>
            <a:r>
              <a:rPr lang="en-GB"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the best way it was handled by running histograms on these variables . The distribution of the histograms determines if we will use the mean or the median to replace the null values. </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10</a:t>
            </a:fld>
            <a:endParaRPr lang="en-US"/>
          </a:p>
        </p:txBody>
      </p:sp>
    </p:spTree>
    <p:extLst>
      <p:ext uri="{BB962C8B-B14F-4D97-AF65-F5344CB8AC3E}">
        <p14:creationId xmlns:p14="http://schemas.microsoft.com/office/powerpoint/2010/main" val="62094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Going over glucose,  we can see the chart is skewed to the right. so, we replaced </a:t>
            </a:r>
            <a:r>
              <a:rPr lang="en-GB" sz="1800" u="sng" dirty="0">
                <a:effectLst/>
                <a:latin typeface="Calibri" panose="020F0502020204030204" pitchFamily="34" charset="0"/>
                <a:ea typeface="Calibri" panose="020F0502020204030204" pitchFamily="34" charset="0"/>
                <a:cs typeface="Arial" panose="020B0604020202020204" pitchFamily="34" charset="0"/>
              </a:rPr>
              <a:t>it</a:t>
            </a:r>
            <a:r>
              <a:rPr lang="en-GB" sz="1800" dirty="0">
                <a:effectLst/>
                <a:latin typeface="Calibri" panose="020F0502020204030204" pitchFamily="34" charset="0"/>
                <a:ea typeface="Calibri" panose="020F0502020204030204" pitchFamily="34" charset="0"/>
                <a:cs typeface="Arial" panose="020B0604020202020204" pitchFamily="34" charset="0"/>
              </a:rPr>
              <a:t> with median.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11</a:t>
            </a:fld>
            <a:endParaRPr lang="en-US"/>
          </a:p>
        </p:txBody>
      </p:sp>
    </p:spTree>
    <p:extLst>
      <p:ext uri="{BB962C8B-B14F-4D97-AF65-F5344CB8AC3E}">
        <p14:creationId xmlns:p14="http://schemas.microsoft.com/office/powerpoint/2010/main" val="4218927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Blood pressure. Normal. This one could be argued that the histogram is slightly skewed to the left. However, just to keep things consistent, I went with normal distribution. And replaced the null values with median.</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12</a:t>
            </a:fld>
            <a:endParaRPr lang="en-US"/>
          </a:p>
        </p:txBody>
      </p:sp>
    </p:spTree>
    <p:extLst>
      <p:ext uri="{BB962C8B-B14F-4D97-AF65-F5344CB8AC3E}">
        <p14:creationId xmlns:p14="http://schemas.microsoft.com/office/powerpoint/2010/main" val="7640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Insulin. Skewed to the right ,replaced with median. </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13</a:t>
            </a:fld>
            <a:endParaRPr lang="en-US"/>
          </a:p>
        </p:txBody>
      </p:sp>
    </p:spTree>
    <p:extLst>
      <p:ext uri="{BB962C8B-B14F-4D97-AF65-F5344CB8AC3E}">
        <p14:creationId xmlns:p14="http://schemas.microsoft.com/office/powerpoint/2010/main" val="345858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Skin thickness skewed to the right, replaced with a median.</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14</a:t>
            </a:fld>
            <a:endParaRPr lang="en-US"/>
          </a:p>
        </p:txBody>
      </p:sp>
    </p:spTree>
    <p:extLst>
      <p:ext uri="{BB962C8B-B14F-4D97-AF65-F5344CB8AC3E}">
        <p14:creationId xmlns:p14="http://schemas.microsoft.com/office/powerpoint/2010/main" val="3560983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BMI skewed to the right, replaced with median. </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15</a:t>
            </a:fld>
            <a:endParaRPr lang="en-US"/>
          </a:p>
        </p:txBody>
      </p:sp>
    </p:spTree>
    <p:extLst>
      <p:ext uri="{BB962C8B-B14F-4D97-AF65-F5344CB8AC3E}">
        <p14:creationId xmlns:p14="http://schemas.microsoft.com/office/powerpoint/2010/main" val="3641858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outliers.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I ran box plots to determine if there are any outliers. As we can see, there were a bunch of them, especially for insulin. Handling outliers can always get complicated. The easiest way to handle outliers is to just exclude them from the data set that is going for the modelling. Since the data isn't large enough to do so, I went with using the quantile function. I had to research the quantile function online. And there was a bunch of videos that I found that run the quantum. As we can see, I ran the function successfully and we can see that that the outliers are gone.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97AB31B-FA30-4324-81C4-0369B9A23A8A}" type="slidenum">
              <a:rPr lang="en-US" smtClean="0"/>
              <a:t>16</a:t>
            </a:fld>
            <a:endParaRPr lang="en-US"/>
          </a:p>
        </p:txBody>
      </p:sp>
    </p:spTree>
    <p:extLst>
      <p:ext uri="{BB962C8B-B14F-4D97-AF65-F5344CB8AC3E}">
        <p14:creationId xmlns:p14="http://schemas.microsoft.com/office/powerpoint/2010/main" val="147966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Addressing Outliers (continued). The way the quantile function is used by determining an upper threshold and a lower threshold, the function was applied successfully and the table shows the success of the outliers being handled.</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17</a:t>
            </a:fld>
            <a:endParaRPr lang="en-US"/>
          </a:p>
        </p:txBody>
      </p:sp>
    </p:spTree>
    <p:extLst>
      <p:ext uri="{BB962C8B-B14F-4D97-AF65-F5344CB8AC3E}">
        <p14:creationId xmlns:p14="http://schemas.microsoft.com/office/powerpoint/2010/main" val="107022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Now the data is ready to be analysed as it is, we can see that 65% of the patients within the data do not have diabetes and 35% of the of the patients do.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This would be considered the overall view of the 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Since we're trying to predict the outcome, it is good to know what the current outcome is showing.</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18</a:t>
            </a:fld>
            <a:endParaRPr lang="en-US"/>
          </a:p>
        </p:txBody>
      </p:sp>
    </p:spTree>
    <p:extLst>
      <p:ext uri="{BB962C8B-B14F-4D97-AF65-F5344CB8AC3E}">
        <p14:creationId xmlns:p14="http://schemas.microsoft.com/office/powerpoint/2010/main" val="755417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I wanted to focus on pregnancies.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As we can see in the chart on the left. A high positive outcome count of 0 pregnancies which is equivalent to 14.2% of the positive outcome pool.</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19</a:t>
            </a:fld>
            <a:endParaRPr lang="en-US"/>
          </a:p>
        </p:txBody>
      </p:sp>
    </p:spTree>
    <p:extLst>
      <p:ext uri="{BB962C8B-B14F-4D97-AF65-F5344CB8AC3E}">
        <p14:creationId xmlns:p14="http://schemas.microsoft.com/office/powerpoint/2010/main" val="143598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Now going over the overview. </a:t>
            </a:r>
            <a:r>
              <a:rPr lang="en-GB" sz="1800" dirty="0">
                <a:effectLst/>
                <a:latin typeface="Calibri" panose="020F0502020204030204" pitchFamily="34" charset="0"/>
                <a:ea typeface="Calibri" panose="020F0502020204030204" pitchFamily="34" charset="0"/>
                <a:cs typeface="Arial" panose="020B0604020202020204" pitchFamily="34" charset="0"/>
              </a:rPr>
              <a:t>In this project we will go over the libraries, the data, we Will do some exploratory data analysis, model application and then finally we'll go over the results.</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a:t>
            </a:fld>
            <a:endParaRPr lang="en-US"/>
          </a:p>
        </p:txBody>
      </p:sp>
    </p:spTree>
    <p:extLst>
      <p:ext uri="{BB962C8B-B14F-4D97-AF65-F5344CB8AC3E}">
        <p14:creationId xmlns:p14="http://schemas.microsoft.com/office/powerpoint/2010/main" val="3195536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This part gave me some challenges since the correlation matrix using spearmen’s correlation requires continuous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Since outcome is binary, I ended up excluding it from this exercise to be able to perform the correlation matrix on the continuous data in the data set.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The findings are glucose and insulin have a high correlation as expected, as well as pregnancy with age. The older the patient is, the more likely the frequency of pregnancy is.</a:t>
            </a:r>
          </a:p>
          <a:p>
            <a:pPr marL="0" marR="0">
              <a:spcBef>
                <a:spcPts val="0"/>
              </a:spcBef>
              <a:spcAft>
                <a:spcPts val="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Skin thickness and BMI as well, again as expected.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the reason for that is to do modelling and predicting outcome with a high correlated data and see how that impacts the accuracy of the model or if the model can be sufficient only on the high correlated data</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20</a:t>
            </a:fld>
            <a:endParaRPr lang="en-US"/>
          </a:p>
        </p:txBody>
      </p:sp>
    </p:spTree>
    <p:extLst>
      <p:ext uri="{BB962C8B-B14F-4D97-AF65-F5344CB8AC3E}">
        <p14:creationId xmlns:p14="http://schemas.microsoft.com/office/powerpoint/2010/main" val="4170154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Final piece of the data; exploratory analysis would be showing how each variable for each patient with respect to the outcome is shown. </a:t>
            </a:r>
          </a:p>
          <a:p>
            <a:r>
              <a:rPr lang="en-GB" sz="1800" dirty="0">
                <a:effectLst/>
                <a:latin typeface="Calibri" panose="020F0502020204030204" pitchFamily="34" charset="0"/>
                <a:ea typeface="Calibri" panose="020F0502020204030204" pitchFamily="34" charset="0"/>
                <a:cs typeface="Arial" panose="020B0604020202020204" pitchFamily="34" charset="0"/>
              </a:rPr>
              <a:t>As we can see in the bar chart, the higher the readings are in every variable the outcome would be positive.</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21</a:t>
            </a:fld>
            <a:endParaRPr lang="en-US"/>
          </a:p>
        </p:txBody>
      </p:sp>
    </p:spTree>
    <p:extLst>
      <p:ext uri="{BB962C8B-B14F-4D97-AF65-F5344CB8AC3E}">
        <p14:creationId xmlns:p14="http://schemas.microsoft.com/office/powerpoint/2010/main" val="924126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Now we can go through the modelling process and results. In the next few slides, we will go over the steps of the process and what models were applied to the data set. Then I will show a sample of all the models and how the outputs are showing to follow the final step which is interpreting the results.</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22</a:t>
            </a:fld>
            <a:endParaRPr lang="en-US"/>
          </a:p>
        </p:txBody>
      </p:sp>
    </p:spTree>
    <p:extLst>
      <p:ext uri="{BB962C8B-B14F-4D97-AF65-F5344CB8AC3E}">
        <p14:creationId xmlns:p14="http://schemas.microsoft.com/office/powerpoint/2010/main" val="3152813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Model steps: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Splitting the data 80% training and 20% testing.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Fitting the model on the training 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 predicting the model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running a confusion matrix for accuracy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running ROC determine what the AUC  area under the curve is.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running the classification report for the F1 score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and then appending the results for each model into a table so that we can compare the results.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Models applied: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The models that were applied where: logistic regression, all the data, all the variables. random forest: all the data. Decision tree: all the data. Logistic regression: on the highly correlated data. Random Forest: on the highly correlated data. Decision tree: on the highly correlated data.</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23</a:t>
            </a:fld>
            <a:endParaRPr lang="en-US"/>
          </a:p>
        </p:txBody>
      </p:sp>
    </p:spTree>
    <p:extLst>
      <p:ext uri="{BB962C8B-B14F-4D97-AF65-F5344CB8AC3E}">
        <p14:creationId xmlns:p14="http://schemas.microsoft.com/office/powerpoint/2010/main" val="271481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Here we can see the sample and we're going to go each step, just show how the code looks like.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step one would be splitting the data into the training and testing 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we can see 614 rows </a:t>
            </a:r>
            <a:r>
              <a:rPr lang="en-GB"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with 8 columns in the training 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And </a:t>
            </a:r>
            <a:r>
              <a:rPr lang="en-GB" sz="1800" dirty="0">
                <a:effectLst/>
                <a:latin typeface="Calibri" panose="020F0502020204030204" pitchFamily="34" charset="0"/>
                <a:ea typeface="Calibri" panose="020F0502020204030204" pitchFamily="34" charset="0"/>
                <a:cs typeface="Arial" panose="020B0604020202020204" pitchFamily="34" charset="0"/>
              </a:rPr>
              <a:t>154 rows for the testing set.</a:t>
            </a:r>
          </a:p>
          <a:p>
            <a:pPr marL="0" marR="0">
              <a:spcBef>
                <a:spcPts val="0"/>
              </a:spcBef>
              <a:spcAft>
                <a:spcPts val="0"/>
              </a:spcAft>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 Step two and three are pretty much following each other and we can see the logistic regression model. fitting into the training data set and then predicting it into the test set.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97AB31B-FA30-4324-81C4-0369B9A23A8A}" type="slidenum">
              <a:rPr lang="en-US" smtClean="0"/>
              <a:t>24</a:t>
            </a:fld>
            <a:endParaRPr lang="en-US"/>
          </a:p>
        </p:txBody>
      </p:sp>
    </p:spTree>
    <p:extLst>
      <p:ext uri="{BB962C8B-B14F-4D97-AF65-F5344CB8AC3E}">
        <p14:creationId xmlns:p14="http://schemas.microsoft.com/office/powerpoint/2010/main" val="3581773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Step 4 would be the confusion matrix. We can see that the model scored a 75.62% accuracy with an AUC score of 84 in step 5.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97AB31B-FA30-4324-81C4-0369B9A23A8A}" type="slidenum">
              <a:rPr lang="en-US" smtClean="0"/>
              <a:t>25</a:t>
            </a:fld>
            <a:endParaRPr lang="en-US"/>
          </a:p>
        </p:txBody>
      </p:sp>
    </p:spTree>
    <p:extLst>
      <p:ext uri="{BB962C8B-B14F-4D97-AF65-F5344CB8AC3E}">
        <p14:creationId xmlns:p14="http://schemas.microsoft.com/office/powerpoint/2010/main" val="353813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Step six is mainly focusing on the F1 score. We got an F1 score for the positive outcome of .64 and negative outcome of .827. this is for the logistic regression, all the data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Step 7 would be appending the results into the environment where we’re going to interpret our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26</a:t>
            </a:fld>
            <a:endParaRPr lang="en-US"/>
          </a:p>
        </p:txBody>
      </p:sp>
    </p:spTree>
    <p:extLst>
      <p:ext uri="{BB962C8B-B14F-4D97-AF65-F5344CB8AC3E}">
        <p14:creationId xmlns:p14="http://schemas.microsoft.com/office/powerpoint/2010/main" val="340285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As we can see the random forest for all the data scored the highest of 78.57.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Following would be the logistic regression on all the data is 76.62.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What I interpret doing the high correlated exercise resulted in nothing because the model accuracy dropped. So, the other factors were important to improve the models accuracy and therefore, random forests and logistic regression comes in the first and second places.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I would recommend using either. The difference of only about 2%.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And if we look at the chart above, you can give a bit better visualisation on how each model performed.</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27</a:t>
            </a:fld>
            <a:endParaRPr lang="en-US"/>
          </a:p>
        </p:txBody>
      </p:sp>
    </p:spTree>
    <p:extLst>
      <p:ext uri="{BB962C8B-B14F-4D97-AF65-F5344CB8AC3E}">
        <p14:creationId xmlns:p14="http://schemas.microsoft.com/office/powerpoint/2010/main" val="2991647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believe the model’s accuracy could be increased if more variables are available. In addition, since there was a pregnancy column, the assumption would be that all the patients are females. To give a better outcome result, indicating gender could help the model perform better.</a:t>
            </a:r>
          </a:p>
        </p:txBody>
      </p:sp>
      <p:sp>
        <p:nvSpPr>
          <p:cNvPr id="4" name="Slide Number Placeholder 3"/>
          <p:cNvSpPr>
            <a:spLocks noGrp="1"/>
          </p:cNvSpPr>
          <p:nvPr>
            <p:ph type="sldNum" sz="quarter" idx="5"/>
          </p:nvPr>
        </p:nvSpPr>
        <p:spPr/>
        <p:txBody>
          <a:bodyPr/>
          <a:lstStyle/>
          <a:p>
            <a:fld id="{597AB31B-FA30-4324-81C4-0369B9A23A8A}" type="slidenum">
              <a:rPr lang="en-US" smtClean="0"/>
              <a:t>28</a:t>
            </a:fld>
            <a:endParaRPr lang="en-US"/>
          </a:p>
        </p:txBody>
      </p:sp>
    </p:spTree>
    <p:extLst>
      <p:ext uri="{BB962C8B-B14F-4D97-AF65-F5344CB8AC3E}">
        <p14:creationId xmlns:p14="http://schemas.microsoft.com/office/powerpoint/2010/main" val="3766044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Starting with the libraries. I had to go through many libraries to test and some of them worked, but others just led me to different directions than what I needed.</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3</a:t>
            </a:fld>
            <a:endParaRPr lang="en-US"/>
          </a:p>
        </p:txBody>
      </p:sp>
    </p:spTree>
    <p:extLst>
      <p:ext uri="{BB962C8B-B14F-4D97-AF65-F5344CB8AC3E}">
        <p14:creationId xmlns:p14="http://schemas.microsoft.com/office/powerpoint/2010/main" val="110759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The main libraries that were used are pandas and </a:t>
            </a:r>
            <a:r>
              <a:rPr lang="en-GB" sz="1800" dirty="0" err="1">
                <a:effectLst/>
                <a:latin typeface="Calibri" panose="020F0502020204030204" pitchFamily="34" charset="0"/>
                <a:ea typeface="Calibri" panose="020F0502020204030204" pitchFamily="34" charset="0"/>
                <a:cs typeface="Arial" panose="020B0604020202020204" pitchFamily="34" charset="0"/>
              </a:rPr>
              <a:t>Numpy</a:t>
            </a:r>
            <a:r>
              <a:rPr lang="en-GB" sz="1800" dirty="0">
                <a:effectLst/>
                <a:latin typeface="Calibri" panose="020F0502020204030204" pitchFamily="34" charset="0"/>
                <a:ea typeface="Calibri" panose="020F0502020204030204" pitchFamily="34" charset="0"/>
                <a:cs typeface="Arial" panose="020B0604020202020204" pitchFamily="34" charset="0"/>
              </a:rPr>
              <a:t>. Those are always standard In data science and they are used heavily with data sets.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Seabourn and Matplotlib are used for data visualisation and were heavily used with this model specifically, the EDA that has been done, charts and graphs.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 </a:t>
            </a:r>
            <a:r>
              <a:rPr lang="en-GB" sz="1800" dirty="0" err="1">
                <a:effectLst/>
                <a:latin typeface="Calibri" panose="020F0502020204030204" pitchFamily="34" charset="0"/>
                <a:ea typeface="Calibri" panose="020F0502020204030204" pitchFamily="34" charset="0"/>
                <a:cs typeface="Arial" panose="020B0604020202020204" pitchFamily="34" charset="0"/>
              </a:rPr>
              <a:t>SKlearn</a:t>
            </a:r>
            <a:r>
              <a:rPr lang="en-GB" sz="1800" dirty="0">
                <a:effectLst/>
                <a:latin typeface="Calibri" panose="020F0502020204030204" pitchFamily="34" charset="0"/>
                <a:ea typeface="Calibri" panose="020F0502020204030204" pitchFamily="34" charset="0"/>
                <a:cs typeface="Arial" panose="020B0604020202020204" pitchFamily="34" charset="0"/>
              </a:rPr>
              <a:t> and yellow brick were used for the modelling and accuracy determination.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	and the warnings are simply to make the code look cleaner. </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4</a:t>
            </a:fld>
            <a:endParaRPr lang="en-US"/>
          </a:p>
        </p:txBody>
      </p:sp>
    </p:spTree>
    <p:extLst>
      <p:ext uri="{BB962C8B-B14F-4D97-AF65-F5344CB8AC3E}">
        <p14:creationId xmlns:p14="http://schemas.microsoft.com/office/powerpoint/2010/main" val="2448074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Now we'll go over the data. Including what variables the data consists of, The type of data that had to be dealt with, and what obstacles that were observed that requires some modifications to make the data applicable for modelling.</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5</a:t>
            </a:fld>
            <a:endParaRPr lang="en-US"/>
          </a:p>
        </p:txBody>
      </p:sp>
    </p:spTree>
    <p:extLst>
      <p:ext uri="{BB962C8B-B14F-4D97-AF65-F5344CB8AC3E}">
        <p14:creationId xmlns:p14="http://schemas.microsoft.com/office/powerpoint/2010/main" val="1345331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The data set contains 9 variables. </a:t>
            </a:r>
          </a:p>
          <a:p>
            <a:r>
              <a:rPr lang="en-GB" sz="1800" dirty="0">
                <a:effectLst/>
                <a:latin typeface="Calibri" panose="020F0502020204030204" pitchFamily="34" charset="0"/>
                <a:ea typeface="Calibri" panose="020F0502020204030204" pitchFamily="34" charset="0"/>
                <a:cs typeface="Arial" panose="020B0604020202020204" pitchFamily="34" charset="0"/>
              </a:rPr>
              <a:t>Pregnancies: counts the amount of time the patient had been pregnant. </a:t>
            </a:r>
          </a:p>
          <a:p>
            <a:r>
              <a:rPr lang="en-GB" sz="1800" dirty="0">
                <a:effectLst/>
                <a:latin typeface="Calibri" panose="020F0502020204030204" pitchFamily="34" charset="0"/>
                <a:ea typeface="Calibri" panose="020F0502020204030204" pitchFamily="34" charset="0"/>
                <a:cs typeface="Arial" panose="020B0604020202020204" pitchFamily="34" charset="0"/>
              </a:rPr>
              <a:t>Glucose: the patient, glucose levels.  Blood pressure. Skin thickness. Insulin. body mass index. </a:t>
            </a:r>
          </a:p>
          <a:p>
            <a:r>
              <a:rPr lang="en-GB" sz="1800" dirty="0">
                <a:effectLst/>
                <a:latin typeface="Calibri" panose="020F0502020204030204" pitchFamily="34" charset="0"/>
                <a:ea typeface="Calibri" panose="020F0502020204030204" pitchFamily="34" charset="0"/>
                <a:cs typeface="Arial" panose="020B0604020202020204" pitchFamily="34" charset="0"/>
              </a:rPr>
              <a:t>diabetes pedigree function indicates the function which scores the likelihood of Diabetes based on family history. </a:t>
            </a:r>
          </a:p>
          <a:p>
            <a:r>
              <a:rPr lang="en-GB" sz="1800" dirty="0">
                <a:effectLst/>
                <a:latin typeface="Calibri" panose="020F0502020204030204" pitchFamily="34" charset="0"/>
                <a:ea typeface="Calibri" panose="020F0502020204030204" pitchFamily="34" charset="0"/>
                <a:cs typeface="Arial" panose="020B0604020202020204" pitchFamily="34" charset="0"/>
              </a:rPr>
              <a:t>age and then the outcome which decides one would be positive for diabetes and zero would be negative for diabetes</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6</a:t>
            </a:fld>
            <a:endParaRPr lang="en-US"/>
          </a:p>
        </p:txBody>
      </p:sp>
    </p:spTree>
    <p:extLst>
      <p:ext uri="{BB962C8B-B14F-4D97-AF65-F5344CB8AC3E}">
        <p14:creationId xmlns:p14="http://schemas.microsoft.com/office/powerpoint/2010/main" val="138334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First part is the data and the type of data. The data type varies between an integer and a float. An integer consists of whole numbers. And a float includes decimals.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Based on what the variables mean, we can observe that the data is numeric except for outcome is binary as mentioned.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Therefore, just by looking at the types of data, logistic regression came to mind as the type of model to use.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But assessing what model series will come later as we will be testing the outcomes of logistic regression, random forests and decision tree.</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7</a:t>
            </a:fld>
            <a:endParaRPr lang="en-US"/>
          </a:p>
        </p:txBody>
      </p:sp>
    </p:spTree>
    <p:extLst>
      <p:ext uri="{BB962C8B-B14F-4D97-AF65-F5344CB8AC3E}">
        <p14:creationId xmlns:p14="http://schemas.microsoft.com/office/powerpoint/2010/main" val="112405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GB" sz="1800" dirty="0">
                <a:effectLst/>
                <a:latin typeface="Calibri" panose="020F0502020204030204" pitchFamily="34" charset="0"/>
                <a:ea typeface="Calibri" panose="020F0502020204030204" pitchFamily="34" charset="0"/>
                <a:cs typeface="Arial" panose="020B0604020202020204" pitchFamily="34" charset="0"/>
              </a:rPr>
              <a:t>Cleaning the data. Once looking at the data description, if we look at the minimum column, we can see a bunch of zeros as a minimum value in glucose, blood pressure, skin thickness, insulin and BMI which is impossible for a living human being to have and therefore it is considered as incomplete 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After analysing, it was determined that the best way to handle this is by converting the zeros those variables to null to be able to go to the next step which is handling the null values.</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8</a:t>
            </a:fld>
            <a:endParaRPr lang="en-US"/>
          </a:p>
        </p:txBody>
      </p:sp>
    </p:spTree>
    <p:extLst>
      <p:ext uri="{BB962C8B-B14F-4D97-AF65-F5344CB8AC3E}">
        <p14:creationId xmlns:p14="http://schemas.microsoft.com/office/powerpoint/2010/main" val="134888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EDA: Now we’ll go to is a bit heavy on analysis. We will start by handling the null values and determining what we can replace them with and we’ll check the outliers, and if there are any, what would be the best course of action to take in handling them once those two components have been taken care of.  I did regular </a:t>
            </a:r>
            <a:r>
              <a:rPr lang="en-GB" sz="1800" dirty="0" err="1">
                <a:effectLst/>
                <a:latin typeface="Calibri" panose="020F0502020204030204" pitchFamily="34" charset="0"/>
                <a:ea typeface="Calibri" panose="020F0502020204030204" pitchFamily="34" charset="0"/>
                <a:cs typeface="Arial" panose="020B0604020202020204" pitchFamily="34" charset="0"/>
              </a:rPr>
              <a:t>eda</a:t>
            </a:r>
            <a:r>
              <a:rPr lang="en-GB" sz="1800" dirty="0">
                <a:effectLst/>
                <a:latin typeface="Calibri" panose="020F0502020204030204" pitchFamily="34" charset="0"/>
                <a:ea typeface="Calibri" panose="020F0502020204030204" pitchFamily="34" charset="0"/>
                <a:cs typeface="Arial" panose="020B0604020202020204" pitchFamily="34" charset="0"/>
              </a:rPr>
              <a:t> practises to understand the data better.</a:t>
            </a:r>
            <a:endParaRPr lang="en-US" dirty="0"/>
          </a:p>
        </p:txBody>
      </p:sp>
      <p:sp>
        <p:nvSpPr>
          <p:cNvPr id="4" name="Slide Number Placeholder 3"/>
          <p:cNvSpPr>
            <a:spLocks noGrp="1"/>
          </p:cNvSpPr>
          <p:nvPr>
            <p:ph type="sldNum" sz="quarter" idx="5"/>
          </p:nvPr>
        </p:nvSpPr>
        <p:spPr/>
        <p:txBody>
          <a:bodyPr/>
          <a:lstStyle/>
          <a:p>
            <a:fld id="{597AB31B-FA30-4324-81C4-0369B9A23A8A}" type="slidenum">
              <a:rPr lang="en-US" smtClean="0"/>
              <a:t>9</a:t>
            </a:fld>
            <a:endParaRPr lang="en-US"/>
          </a:p>
        </p:txBody>
      </p:sp>
    </p:spTree>
    <p:extLst>
      <p:ext uri="{BB962C8B-B14F-4D97-AF65-F5344CB8AC3E}">
        <p14:creationId xmlns:p14="http://schemas.microsoft.com/office/powerpoint/2010/main" val="399861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78228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39251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74295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57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3/4/2023</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372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01438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68025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538372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1607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3/4/2023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729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3/4/2023</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308480360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4.xml"/><Relationship Id="rId7" Type="http://schemas.openxmlformats.org/officeDocument/2006/relationships/diagramQuickStyle" Target="../diagrams/quickStyle2.xml"/><Relationship Id="rId12"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2.xml"/><Relationship Id="rId11" Type="http://schemas.openxmlformats.org/officeDocument/2006/relationships/image" Target="../media/image10.png"/><Relationship Id="rId5" Type="http://schemas.openxmlformats.org/officeDocument/2006/relationships/diagramData" Target="../diagrams/data2.xml"/><Relationship Id="rId10" Type="http://schemas.openxmlformats.org/officeDocument/2006/relationships/image" Target="../media/image9.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7112369" y="1079500"/>
            <a:ext cx="4078800" cy="2138400"/>
          </a:xfrm>
        </p:spPr>
        <p:txBody>
          <a:bodyPr>
            <a:normAutofit/>
          </a:bodyPr>
          <a:lstStyle/>
          <a:p>
            <a:r>
              <a:rPr lang="en-US" dirty="0"/>
              <a:t>Diabetes</a:t>
            </a:r>
          </a:p>
        </p:txBody>
      </p:sp>
      <p:sp>
        <p:nvSpPr>
          <p:cNvPr id="3" name="Subtitle 2">
            <a:extLst>
              <a:ext uri="{FF2B5EF4-FFF2-40B4-BE49-F238E27FC236}">
                <a16:creationId xmlns:a16="http://schemas.microsoft.com/office/drawing/2014/main" id="{B16CA3A2-6928-1E55-6C7A-0554C89017E4}"/>
              </a:ext>
            </a:extLst>
          </p:cNvPr>
          <p:cNvSpPr>
            <a:spLocks noGrp="1"/>
          </p:cNvSpPr>
          <p:nvPr>
            <p:ph type="subTitle" idx="1"/>
          </p:nvPr>
        </p:nvSpPr>
        <p:spPr>
          <a:xfrm>
            <a:off x="7112369" y="4113213"/>
            <a:ext cx="4078800" cy="1655762"/>
          </a:xfrm>
        </p:spPr>
        <p:txBody>
          <a:bodyPr>
            <a:normAutofit/>
          </a:bodyPr>
          <a:lstStyle/>
          <a:p>
            <a:pPr>
              <a:lnSpc>
                <a:spcPct val="115000"/>
              </a:lnSpc>
            </a:pPr>
            <a:r>
              <a:rPr lang="en-US" dirty="0"/>
              <a:t>Predictive Analytics</a:t>
            </a:r>
            <a:endParaRPr lang="en-US"/>
          </a:p>
          <a:p>
            <a:pPr>
              <a:lnSpc>
                <a:spcPct val="115000"/>
              </a:lnSpc>
            </a:pPr>
            <a:r>
              <a:rPr lang="en-US" dirty="0"/>
              <a:t>DSC 630</a:t>
            </a:r>
            <a:endParaRPr lang="en-US"/>
          </a:p>
          <a:p>
            <a:pPr>
              <a:lnSpc>
                <a:spcPct val="115000"/>
              </a:lnSpc>
            </a:pPr>
            <a:r>
              <a:rPr lang="en-US" dirty="0"/>
              <a:t>Abed Tabbalat</a:t>
            </a:r>
            <a:endParaRPr lang="en-US"/>
          </a:p>
        </p:txBody>
      </p:sp>
      <p:pic>
        <p:nvPicPr>
          <p:cNvPr id="4" name="Picture 3">
            <a:extLst>
              <a:ext uri="{FF2B5EF4-FFF2-40B4-BE49-F238E27FC236}">
                <a16:creationId xmlns:a16="http://schemas.microsoft.com/office/drawing/2014/main" id="{B7FA3C1A-0403-DFA4-84C7-A3F880E6831B}"/>
              </a:ext>
            </a:extLst>
          </p:cNvPr>
          <p:cNvPicPr>
            <a:picLocks noChangeAspect="1"/>
          </p:cNvPicPr>
          <p:nvPr/>
        </p:nvPicPr>
        <p:blipFill rotWithShape="1">
          <a:blip r:embed="rId3"/>
          <a:srcRect l="33163"/>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215476"/>
      </p:ext>
    </p:extLst>
  </p:cSld>
  <p:clrMapOvr>
    <a:masterClrMapping/>
  </p:clrMapOvr>
  <mc:AlternateContent xmlns:mc="http://schemas.openxmlformats.org/markup-compatibility/2006" xmlns:p14="http://schemas.microsoft.com/office/powerpoint/2010/main">
    <mc:Choice Requires="p14">
      <p:transition spd="slow" p14:dur="2000" advTm="41587"/>
    </mc:Choice>
    <mc:Fallback xmlns="">
      <p:transition spd="slow" advTm="4158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2C2D-26A0-9022-7459-6B5963162A25}"/>
              </a:ext>
            </a:extLst>
          </p:cNvPr>
          <p:cNvSpPr>
            <a:spLocks noGrp="1"/>
          </p:cNvSpPr>
          <p:nvPr>
            <p:ph type="title"/>
          </p:nvPr>
        </p:nvSpPr>
        <p:spPr/>
        <p:txBody>
          <a:bodyPr/>
          <a:lstStyle/>
          <a:p>
            <a:r>
              <a:rPr lang="en-US" dirty="0"/>
              <a:t>EDA – Addressing Nan Values</a:t>
            </a:r>
          </a:p>
        </p:txBody>
      </p:sp>
      <p:sp>
        <p:nvSpPr>
          <p:cNvPr id="3" name="Content Placeholder 2">
            <a:extLst>
              <a:ext uri="{FF2B5EF4-FFF2-40B4-BE49-F238E27FC236}">
                <a16:creationId xmlns:a16="http://schemas.microsoft.com/office/drawing/2014/main" id="{C2E2F842-B0DE-56F8-8BDA-E4380E501572}"/>
              </a:ext>
            </a:extLst>
          </p:cNvPr>
          <p:cNvSpPr>
            <a:spLocks noGrp="1"/>
          </p:cNvSpPr>
          <p:nvPr>
            <p:ph idx="1"/>
          </p:nvPr>
        </p:nvSpPr>
        <p:spPr/>
        <p:txBody>
          <a:bodyPr/>
          <a:lstStyle/>
          <a:p>
            <a:r>
              <a:rPr lang="en-US" dirty="0"/>
              <a:t>In order to address the Nan values, histograms needs to be applied on each variable to determine the replacements:</a:t>
            </a:r>
          </a:p>
          <a:p>
            <a:endParaRPr lang="en-US" dirty="0"/>
          </a:p>
        </p:txBody>
      </p:sp>
      <p:pic>
        <p:nvPicPr>
          <p:cNvPr id="5" name="Picture 4">
            <a:extLst>
              <a:ext uri="{FF2B5EF4-FFF2-40B4-BE49-F238E27FC236}">
                <a16:creationId xmlns:a16="http://schemas.microsoft.com/office/drawing/2014/main" id="{6D51C43E-E3E5-AB2B-19E0-6F00B86CB735}"/>
              </a:ext>
            </a:extLst>
          </p:cNvPr>
          <p:cNvPicPr>
            <a:picLocks noChangeAspect="1"/>
          </p:cNvPicPr>
          <p:nvPr/>
        </p:nvPicPr>
        <p:blipFill>
          <a:blip r:embed="rId5"/>
          <a:stretch>
            <a:fillRect/>
          </a:stretch>
        </p:blipFill>
        <p:spPr>
          <a:xfrm>
            <a:off x="1486318" y="2983412"/>
            <a:ext cx="3330267" cy="2536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71F6C1DA-5415-34A4-E9D6-5CE4F60C1C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3256675"/>
      </p:ext>
    </p:extLst>
  </p:cSld>
  <p:clrMapOvr>
    <a:masterClrMapping/>
  </p:clrMapOvr>
  <mc:AlternateContent xmlns:mc="http://schemas.openxmlformats.org/markup-compatibility/2006" xmlns:p14="http://schemas.microsoft.com/office/powerpoint/2010/main">
    <mc:Choice Requires="p14">
      <p:transition spd="slow" p14:dur="2000" advTm="28158"/>
    </mc:Choice>
    <mc:Fallback xmlns="">
      <p:transition spd="slow" advTm="28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3B07A-E813-673C-8E0E-3013A0B738AA}"/>
              </a:ext>
            </a:extLst>
          </p:cNvPr>
          <p:cNvSpPr>
            <a:spLocks noGrp="1"/>
          </p:cNvSpPr>
          <p:nvPr>
            <p:ph type="title"/>
          </p:nvPr>
        </p:nvSpPr>
        <p:spPr>
          <a:xfrm>
            <a:off x="990000" y="536575"/>
            <a:ext cx="4078800" cy="1453003"/>
          </a:xfrm>
        </p:spPr>
        <p:txBody>
          <a:bodyPr wrap="square" anchor="b">
            <a:normAutofit/>
          </a:bodyPr>
          <a:lstStyle/>
          <a:p>
            <a:pPr algn="ctr"/>
            <a:r>
              <a:rPr lang="en-US" dirty="0"/>
              <a:t>EDA – Addressing Nan Values (Continued)</a:t>
            </a:r>
            <a:endParaRPr lang="en-US"/>
          </a:p>
        </p:txBody>
      </p:sp>
      <p:cxnSp>
        <p:nvCxnSpPr>
          <p:cNvPr id="12" name="Straight Connector 11">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810915-28AD-7635-730D-DB7F3E26F019}"/>
              </a:ext>
            </a:extLst>
          </p:cNvPr>
          <p:cNvSpPr>
            <a:spLocks noGrp="1"/>
          </p:cNvSpPr>
          <p:nvPr>
            <p:ph idx="1"/>
          </p:nvPr>
        </p:nvSpPr>
        <p:spPr>
          <a:xfrm>
            <a:off x="990000" y="2877018"/>
            <a:ext cx="4078800" cy="2901482"/>
          </a:xfrm>
        </p:spPr>
        <p:txBody>
          <a:bodyPr>
            <a:normAutofit/>
          </a:bodyPr>
          <a:lstStyle/>
          <a:p>
            <a:pPr marL="0" indent="0">
              <a:buNone/>
            </a:pPr>
            <a:r>
              <a:rPr lang="en-US" b="1" dirty="0"/>
              <a:t>Glucose</a:t>
            </a:r>
          </a:p>
          <a:p>
            <a:r>
              <a:rPr lang="en-US" dirty="0"/>
              <a:t>Skewed right</a:t>
            </a:r>
          </a:p>
          <a:p>
            <a:r>
              <a:rPr lang="en-US" dirty="0"/>
              <a:t>Replaced Nan with Median</a:t>
            </a:r>
          </a:p>
          <a:p>
            <a:endParaRPr lang="en-US" dirty="0"/>
          </a:p>
        </p:txBody>
      </p:sp>
      <p:sp>
        <p:nvSpPr>
          <p:cNvPr id="14" name="Rectangle 13">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a:extLst>
              <a:ext uri="{FF2B5EF4-FFF2-40B4-BE49-F238E27FC236}">
                <a16:creationId xmlns:a16="http://schemas.microsoft.com/office/drawing/2014/main" id="{5521D63F-DA18-D3D1-EC1E-91B93F3B61A0}"/>
              </a:ext>
            </a:extLst>
          </p:cNvPr>
          <p:cNvPicPr>
            <a:picLocks noChangeAspect="1"/>
          </p:cNvPicPr>
          <p:nvPr/>
        </p:nvPicPr>
        <p:blipFill>
          <a:blip r:embed="rId5"/>
          <a:stretch>
            <a:fillRect/>
          </a:stretch>
        </p:blipFill>
        <p:spPr>
          <a:xfrm>
            <a:off x="6651127" y="602879"/>
            <a:ext cx="4999885" cy="5649587"/>
          </a:xfrm>
          <a:prstGeom prst="rect">
            <a:avLst/>
          </a:prstGeom>
        </p:spPr>
      </p:pic>
      <p:pic>
        <p:nvPicPr>
          <p:cNvPr id="6" name="Audio 5">
            <a:hlinkClick r:id="" action="ppaction://media"/>
            <a:extLst>
              <a:ext uri="{FF2B5EF4-FFF2-40B4-BE49-F238E27FC236}">
                <a16:creationId xmlns:a16="http://schemas.microsoft.com/office/drawing/2014/main" id="{722FDCFC-6149-6F45-1DDD-1D84578E1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68404427"/>
      </p:ext>
    </p:extLst>
  </p:cSld>
  <p:clrMapOvr>
    <a:masterClrMapping/>
  </p:clrMapOvr>
  <mc:AlternateContent xmlns:mc="http://schemas.openxmlformats.org/markup-compatibility/2006" xmlns:p14="http://schemas.microsoft.com/office/powerpoint/2010/main">
    <mc:Choice Requires="p14">
      <p:transition spd="slow" p14:dur="2000" advTm="10023"/>
    </mc:Choice>
    <mc:Fallback xmlns="">
      <p:transition spd="slow" advTm="1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3B07A-E813-673C-8E0E-3013A0B738AA}"/>
              </a:ext>
            </a:extLst>
          </p:cNvPr>
          <p:cNvSpPr>
            <a:spLocks noGrp="1"/>
          </p:cNvSpPr>
          <p:nvPr>
            <p:ph type="title"/>
          </p:nvPr>
        </p:nvSpPr>
        <p:spPr>
          <a:xfrm>
            <a:off x="990000" y="536575"/>
            <a:ext cx="4078800" cy="1453003"/>
          </a:xfrm>
        </p:spPr>
        <p:txBody>
          <a:bodyPr wrap="square" anchor="b">
            <a:normAutofit/>
          </a:bodyPr>
          <a:lstStyle/>
          <a:p>
            <a:pPr algn="ctr"/>
            <a:r>
              <a:rPr lang="en-US" dirty="0"/>
              <a:t>EDA – Addressing Nan Values (Continued)</a:t>
            </a:r>
            <a:endParaRPr lang="en-US"/>
          </a:p>
        </p:txBody>
      </p:sp>
      <p:cxnSp>
        <p:nvCxnSpPr>
          <p:cNvPr id="39" name="Straight Connector 38">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810915-28AD-7635-730D-DB7F3E26F019}"/>
              </a:ext>
            </a:extLst>
          </p:cNvPr>
          <p:cNvSpPr>
            <a:spLocks noGrp="1"/>
          </p:cNvSpPr>
          <p:nvPr>
            <p:ph idx="1"/>
          </p:nvPr>
        </p:nvSpPr>
        <p:spPr>
          <a:xfrm>
            <a:off x="990000" y="2877018"/>
            <a:ext cx="4078800" cy="2901482"/>
          </a:xfrm>
        </p:spPr>
        <p:txBody>
          <a:bodyPr>
            <a:normAutofit/>
          </a:bodyPr>
          <a:lstStyle/>
          <a:p>
            <a:pPr marL="0" indent="0">
              <a:buNone/>
            </a:pPr>
            <a:r>
              <a:rPr lang="en-US" b="1" dirty="0" err="1"/>
              <a:t>BloodPressure</a:t>
            </a:r>
            <a:endParaRPr lang="en-US" b="1" dirty="0"/>
          </a:p>
          <a:p>
            <a:r>
              <a:rPr lang="en-US" dirty="0"/>
              <a:t>Normal</a:t>
            </a:r>
          </a:p>
          <a:p>
            <a:r>
              <a:rPr lang="en-US" dirty="0"/>
              <a:t>Replaced Nan with Median</a:t>
            </a:r>
          </a:p>
          <a:p>
            <a:endParaRPr lang="en-US" dirty="0"/>
          </a:p>
        </p:txBody>
      </p:sp>
      <p:sp>
        <p:nvSpPr>
          <p:cNvPr id="41" name="Rectangle 40">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1" name="Picture 10">
            <a:extLst>
              <a:ext uri="{FF2B5EF4-FFF2-40B4-BE49-F238E27FC236}">
                <a16:creationId xmlns:a16="http://schemas.microsoft.com/office/drawing/2014/main" id="{A1699C3F-D152-A7EE-C690-F776DA7B0676}"/>
              </a:ext>
            </a:extLst>
          </p:cNvPr>
          <p:cNvPicPr>
            <a:picLocks noChangeAspect="1"/>
          </p:cNvPicPr>
          <p:nvPr/>
        </p:nvPicPr>
        <p:blipFill>
          <a:blip r:embed="rId5"/>
          <a:stretch>
            <a:fillRect/>
          </a:stretch>
        </p:blipFill>
        <p:spPr>
          <a:xfrm>
            <a:off x="6651127" y="545894"/>
            <a:ext cx="4999885" cy="5763557"/>
          </a:xfrm>
          <a:prstGeom prst="rect">
            <a:avLst/>
          </a:prstGeom>
        </p:spPr>
      </p:pic>
      <p:pic>
        <p:nvPicPr>
          <p:cNvPr id="5" name="Audio 4">
            <a:hlinkClick r:id="" action="ppaction://media"/>
            <a:extLst>
              <a:ext uri="{FF2B5EF4-FFF2-40B4-BE49-F238E27FC236}">
                <a16:creationId xmlns:a16="http://schemas.microsoft.com/office/drawing/2014/main" id="{1043BF6C-5DCF-7495-EA5F-53E455758D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3178493"/>
      </p:ext>
    </p:extLst>
  </p:cSld>
  <p:clrMapOvr>
    <a:masterClrMapping/>
  </p:clrMapOvr>
  <mc:AlternateContent xmlns:mc="http://schemas.openxmlformats.org/markup-compatibility/2006" xmlns:p14="http://schemas.microsoft.com/office/powerpoint/2010/main">
    <mc:Choice Requires="p14">
      <p:transition spd="slow" p14:dur="2000" advTm="16172"/>
    </mc:Choice>
    <mc:Fallback xmlns="">
      <p:transition spd="slow" advTm="1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3B07A-E813-673C-8E0E-3013A0B738AA}"/>
              </a:ext>
            </a:extLst>
          </p:cNvPr>
          <p:cNvSpPr>
            <a:spLocks noGrp="1"/>
          </p:cNvSpPr>
          <p:nvPr>
            <p:ph type="title"/>
          </p:nvPr>
        </p:nvSpPr>
        <p:spPr>
          <a:xfrm>
            <a:off x="990000" y="536575"/>
            <a:ext cx="4078800" cy="1453003"/>
          </a:xfrm>
        </p:spPr>
        <p:txBody>
          <a:bodyPr wrap="square" anchor="b">
            <a:normAutofit/>
          </a:bodyPr>
          <a:lstStyle/>
          <a:p>
            <a:pPr algn="ctr"/>
            <a:r>
              <a:rPr lang="en-US" dirty="0"/>
              <a:t>EDA – Addressing Nan Values (Continued)</a:t>
            </a:r>
            <a:endParaRPr lang="en-US"/>
          </a:p>
        </p:txBody>
      </p:sp>
      <p:cxnSp>
        <p:nvCxnSpPr>
          <p:cNvPr id="48" name="Straight Connector 47">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810915-28AD-7635-730D-DB7F3E26F019}"/>
              </a:ext>
            </a:extLst>
          </p:cNvPr>
          <p:cNvSpPr>
            <a:spLocks noGrp="1"/>
          </p:cNvSpPr>
          <p:nvPr>
            <p:ph idx="1"/>
          </p:nvPr>
        </p:nvSpPr>
        <p:spPr>
          <a:xfrm>
            <a:off x="990000" y="2877018"/>
            <a:ext cx="4078800" cy="2901482"/>
          </a:xfrm>
        </p:spPr>
        <p:txBody>
          <a:bodyPr>
            <a:normAutofit/>
          </a:bodyPr>
          <a:lstStyle/>
          <a:p>
            <a:pPr marL="0" indent="0">
              <a:buNone/>
            </a:pPr>
            <a:r>
              <a:rPr lang="en-US" b="1" dirty="0"/>
              <a:t>Insulin</a:t>
            </a:r>
          </a:p>
          <a:p>
            <a:r>
              <a:rPr lang="en-US" dirty="0"/>
              <a:t>Skewed right</a:t>
            </a:r>
          </a:p>
          <a:p>
            <a:r>
              <a:rPr lang="en-US" dirty="0"/>
              <a:t>Replaced Nan with Median</a:t>
            </a:r>
          </a:p>
          <a:p>
            <a:endParaRPr lang="en-US" dirty="0"/>
          </a:p>
        </p:txBody>
      </p:sp>
      <p:sp>
        <p:nvSpPr>
          <p:cNvPr id="50" name="Rectangle 49">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descr="Chart, histogram&#10;&#10;Description automatically generated">
            <a:extLst>
              <a:ext uri="{FF2B5EF4-FFF2-40B4-BE49-F238E27FC236}">
                <a16:creationId xmlns:a16="http://schemas.microsoft.com/office/drawing/2014/main" id="{B1357375-BCD8-6BEE-6220-65E5337EF62D}"/>
              </a:ext>
            </a:extLst>
          </p:cNvPr>
          <p:cNvPicPr>
            <a:picLocks noChangeAspect="1"/>
          </p:cNvPicPr>
          <p:nvPr/>
        </p:nvPicPr>
        <p:blipFill>
          <a:blip r:embed="rId5"/>
          <a:stretch>
            <a:fillRect/>
          </a:stretch>
        </p:blipFill>
        <p:spPr>
          <a:xfrm>
            <a:off x="6651127" y="634441"/>
            <a:ext cx="4999885" cy="5586463"/>
          </a:xfrm>
          <a:prstGeom prst="rect">
            <a:avLst/>
          </a:prstGeom>
        </p:spPr>
      </p:pic>
      <p:pic>
        <p:nvPicPr>
          <p:cNvPr id="6" name="Audio 5">
            <a:hlinkClick r:id="" action="ppaction://media"/>
            <a:extLst>
              <a:ext uri="{FF2B5EF4-FFF2-40B4-BE49-F238E27FC236}">
                <a16:creationId xmlns:a16="http://schemas.microsoft.com/office/drawing/2014/main" id="{6865C797-4C1C-AAD9-814A-93855686F7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4684944"/>
      </p:ext>
    </p:extLst>
  </p:cSld>
  <p:clrMapOvr>
    <a:masterClrMapping/>
  </p:clrMapOvr>
  <mc:AlternateContent xmlns:mc="http://schemas.openxmlformats.org/markup-compatibility/2006" xmlns:p14="http://schemas.microsoft.com/office/powerpoint/2010/main">
    <mc:Choice Requires="p14">
      <p:transition spd="slow" p14:dur="2000" advTm="5682"/>
    </mc:Choice>
    <mc:Fallback xmlns="">
      <p:transition spd="slow" advTm="5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3B07A-E813-673C-8E0E-3013A0B738AA}"/>
              </a:ext>
            </a:extLst>
          </p:cNvPr>
          <p:cNvSpPr>
            <a:spLocks noGrp="1"/>
          </p:cNvSpPr>
          <p:nvPr>
            <p:ph type="title"/>
          </p:nvPr>
        </p:nvSpPr>
        <p:spPr>
          <a:xfrm>
            <a:off x="990000" y="536575"/>
            <a:ext cx="4078800" cy="1453003"/>
          </a:xfrm>
        </p:spPr>
        <p:txBody>
          <a:bodyPr wrap="square" anchor="b">
            <a:normAutofit/>
          </a:bodyPr>
          <a:lstStyle/>
          <a:p>
            <a:pPr algn="ctr"/>
            <a:r>
              <a:rPr lang="en-US" dirty="0"/>
              <a:t>EDA – Addressing Nan Values (Continued)</a:t>
            </a:r>
            <a:endParaRPr lang="en-US"/>
          </a:p>
        </p:txBody>
      </p:sp>
      <p:cxnSp>
        <p:nvCxnSpPr>
          <p:cNvPr id="57" name="Straight Connector 56">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810915-28AD-7635-730D-DB7F3E26F019}"/>
              </a:ext>
            </a:extLst>
          </p:cNvPr>
          <p:cNvSpPr>
            <a:spLocks noGrp="1"/>
          </p:cNvSpPr>
          <p:nvPr>
            <p:ph idx="1"/>
          </p:nvPr>
        </p:nvSpPr>
        <p:spPr>
          <a:xfrm>
            <a:off x="990000" y="2877018"/>
            <a:ext cx="4078800" cy="2901482"/>
          </a:xfrm>
        </p:spPr>
        <p:txBody>
          <a:bodyPr>
            <a:normAutofit/>
          </a:bodyPr>
          <a:lstStyle/>
          <a:p>
            <a:pPr marL="0" indent="0">
              <a:buNone/>
            </a:pPr>
            <a:r>
              <a:rPr lang="en-US" b="1" dirty="0" err="1"/>
              <a:t>SkinThickness</a:t>
            </a:r>
            <a:endParaRPr lang="en-US" b="1" dirty="0"/>
          </a:p>
          <a:p>
            <a:r>
              <a:rPr lang="en-US" dirty="0"/>
              <a:t>Skewed right</a:t>
            </a:r>
          </a:p>
          <a:p>
            <a:r>
              <a:rPr lang="en-US" dirty="0"/>
              <a:t>Replaced Nan with Median</a:t>
            </a:r>
          </a:p>
          <a:p>
            <a:endParaRPr lang="en-US" dirty="0"/>
          </a:p>
        </p:txBody>
      </p:sp>
      <p:sp>
        <p:nvSpPr>
          <p:cNvPr id="59" name="Rectangle 58">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6" name="Picture 5" descr="Chart, histogram&#10;&#10;Description automatically generated">
            <a:extLst>
              <a:ext uri="{FF2B5EF4-FFF2-40B4-BE49-F238E27FC236}">
                <a16:creationId xmlns:a16="http://schemas.microsoft.com/office/drawing/2014/main" id="{C47DE105-A8BC-B827-7912-DFBC9B655378}"/>
              </a:ext>
            </a:extLst>
          </p:cNvPr>
          <p:cNvPicPr>
            <a:picLocks noChangeAspect="1"/>
          </p:cNvPicPr>
          <p:nvPr/>
        </p:nvPicPr>
        <p:blipFill>
          <a:blip r:embed="rId5"/>
          <a:stretch>
            <a:fillRect/>
          </a:stretch>
        </p:blipFill>
        <p:spPr>
          <a:xfrm>
            <a:off x="6651127" y="562409"/>
            <a:ext cx="4999885" cy="5730527"/>
          </a:xfrm>
          <a:prstGeom prst="rect">
            <a:avLst/>
          </a:prstGeom>
        </p:spPr>
      </p:pic>
      <p:pic>
        <p:nvPicPr>
          <p:cNvPr id="5" name="Audio 4">
            <a:hlinkClick r:id="" action="ppaction://media"/>
            <a:extLst>
              <a:ext uri="{FF2B5EF4-FFF2-40B4-BE49-F238E27FC236}">
                <a16:creationId xmlns:a16="http://schemas.microsoft.com/office/drawing/2014/main" id="{51640495-D8BD-4CF6-FDE5-8E272A6317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57604840"/>
      </p:ext>
    </p:extLst>
  </p:cSld>
  <p:clrMapOvr>
    <a:masterClrMapping/>
  </p:clrMapOvr>
  <mc:AlternateContent xmlns:mc="http://schemas.openxmlformats.org/markup-compatibility/2006" xmlns:p14="http://schemas.microsoft.com/office/powerpoint/2010/main">
    <mc:Choice Requires="p14">
      <p:transition spd="slow" p14:dur="2000" advTm="6256"/>
    </mc:Choice>
    <mc:Fallback xmlns="">
      <p:transition spd="slow" advTm="6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03B07A-E813-673C-8E0E-3013A0B738AA}"/>
              </a:ext>
            </a:extLst>
          </p:cNvPr>
          <p:cNvSpPr>
            <a:spLocks noGrp="1"/>
          </p:cNvSpPr>
          <p:nvPr>
            <p:ph type="title"/>
          </p:nvPr>
        </p:nvSpPr>
        <p:spPr>
          <a:xfrm>
            <a:off x="990000" y="536575"/>
            <a:ext cx="4078800" cy="1453003"/>
          </a:xfrm>
        </p:spPr>
        <p:txBody>
          <a:bodyPr wrap="square" anchor="b">
            <a:normAutofit/>
          </a:bodyPr>
          <a:lstStyle/>
          <a:p>
            <a:pPr algn="ctr"/>
            <a:r>
              <a:rPr lang="en-US" dirty="0"/>
              <a:t>EDA – Addressing Nan Values (Continued)</a:t>
            </a:r>
            <a:endParaRPr lang="en-US"/>
          </a:p>
        </p:txBody>
      </p:sp>
      <p:cxnSp>
        <p:nvCxnSpPr>
          <p:cNvPr id="66" name="Straight Connector 65">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810915-28AD-7635-730D-DB7F3E26F019}"/>
              </a:ext>
            </a:extLst>
          </p:cNvPr>
          <p:cNvSpPr>
            <a:spLocks noGrp="1"/>
          </p:cNvSpPr>
          <p:nvPr>
            <p:ph idx="1"/>
          </p:nvPr>
        </p:nvSpPr>
        <p:spPr>
          <a:xfrm>
            <a:off x="990000" y="2877018"/>
            <a:ext cx="4078800" cy="2901482"/>
          </a:xfrm>
        </p:spPr>
        <p:txBody>
          <a:bodyPr>
            <a:normAutofit/>
          </a:bodyPr>
          <a:lstStyle/>
          <a:p>
            <a:pPr marL="0" indent="0">
              <a:buNone/>
            </a:pPr>
            <a:r>
              <a:rPr lang="en-US" b="1" dirty="0"/>
              <a:t>BMI</a:t>
            </a:r>
          </a:p>
          <a:p>
            <a:r>
              <a:rPr lang="en-US" dirty="0"/>
              <a:t>Skewed right</a:t>
            </a:r>
          </a:p>
          <a:p>
            <a:r>
              <a:rPr lang="en-US" dirty="0"/>
              <a:t>Replaced Nan with Median</a:t>
            </a:r>
          </a:p>
          <a:p>
            <a:endParaRPr lang="en-US" dirty="0"/>
          </a:p>
        </p:txBody>
      </p:sp>
      <p:sp>
        <p:nvSpPr>
          <p:cNvPr id="68" name="Rectangle 67">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a:extLst>
              <a:ext uri="{FF2B5EF4-FFF2-40B4-BE49-F238E27FC236}">
                <a16:creationId xmlns:a16="http://schemas.microsoft.com/office/drawing/2014/main" id="{6128377B-76EF-D8F1-4BAD-BC6362B74B65}"/>
              </a:ext>
            </a:extLst>
          </p:cNvPr>
          <p:cNvPicPr>
            <a:picLocks noChangeAspect="1"/>
          </p:cNvPicPr>
          <p:nvPr/>
        </p:nvPicPr>
        <p:blipFill>
          <a:blip r:embed="rId5"/>
          <a:stretch>
            <a:fillRect/>
          </a:stretch>
        </p:blipFill>
        <p:spPr>
          <a:xfrm>
            <a:off x="6667700" y="540033"/>
            <a:ext cx="4966739" cy="5775279"/>
          </a:xfrm>
          <a:prstGeom prst="rect">
            <a:avLst/>
          </a:prstGeom>
        </p:spPr>
      </p:pic>
      <p:pic>
        <p:nvPicPr>
          <p:cNvPr id="6" name="Audio 5">
            <a:hlinkClick r:id="" action="ppaction://media"/>
            <a:extLst>
              <a:ext uri="{FF2B5EF4-FFF2-40B4-BE49-F238E27FC236}">
                <a16:creationId xmlns:a16="http://schemas.microsoft.com/office/drawing/2014/main" id="{2E3F9D47-A09E-9770-CE95-78F500D94D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4930056"/>
      </p:ext>
    </p:extLst>
  </p:cSld>
  <p:clrMapOvr>
    <a:masterClrMapping/>
  </p:clrMapOvr>
  <mc:AlternateContent xmlns:mc="http://schemas.openxmlformats.org/markup-compatibility/2006" xmlns:p14="http://schemas.microsoft.com/office/powerpoint/2010/main">
    <mc:Choice Requires="p14">
      <p:transition spd="slow" p14:dur="2000" advTm="5847"/>
    </mc:Choice>
    <mc:Fallback xmlns="">
      <p:transition spd="slow" advTm="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E04AD-0BFA-A05D-618F-F00DEF4BBDCF}"/>
              </a:ext>
            </a:extLst>
          </p:cNvPr>
          <p:cNvSpPr>
            <a:spLocks noGrp="1"/>
          </p:cNvSpPr>
          <p:nvPr>
            <p:ph type="title"/>
          </p:nvPr>
        </p:nvSpPr>
        <p:spPr/>
        <p:txBody>
          <a:bodyPr/>
          <a:lstStyle/>
          <a:p>
            <a:r>
              <a:rPr lang="en-US" dirty="0"/>
              <a:t>EDA – Addressing Outliers</a:t>
            </a:r>
          </a:p>
        </p:txBody>
      </p:sp>
      <p:sp>
        <p:nvSpPr>
          <p:cNvPr id="4" name="Text Placeholder 3">
            <a:extLst>
              <a:ext uri="{FF2B5EF4-FFF2-40B4-BE49-F238E27FC236}">
                <a16:creationId xmlns:a16="http://schemas.microsoft.com/office/drawing/2014/main" id="{1DC718BD-7030-063C-92CD-D30A1EEC2B1C}"/>
              </a:ext>
            </a:extLst>
          </p:cNvPr>
          <p:cNvSpPr>
            <a:spLocks noGrp="1"/>
          </p:cNvSpPr>
          <p:nvPr>
            <p:ph type="body" idx="1"/>
          </p:nvPr>
        </p:nvSpPr>
        <p:spPr/>
        <p:txBody>
          <a:bodyPr/>
          <a:lstStyle/>
          <a:p>
            <a:r>
              <a:rPr lang="en-US" dirty="0"/>
              <a:t>Before</a:t>
            </a:r>
          </a:p>
        </p:txBody>
      </p:sp>
      <p:pic>
        <p:nvPicPr>
          <p:cNvPr id="9" name="Content Placeholder 8">
            <a:extLst>
              <a:ext uri="{FF2B5EF4-FFF2-40B4-BE49-F238E27FC236}">
                <a16:creationId xmlns:a16="http://schemas.microsoft.com/office/drawing/2014/main" id="{42E008D4-9CF1-93D0-3AFF-352C53B9C3FD}"/>
              </a:ext>
            </a:extLst>
          </p:cNvPr>
          <p:cNvPicPr>
            <a:picLocks noGrp="1" noChangeAspect="1"/>
          </p:cNvPicPr>
          <p:nvPr>
            <p:ph sz="half" idx="2"/>
          </p:nvPr>
        </p:nvPicPr>
        <p:blipFill>
          <a:blip r:embed="rId5"/>
          <a:stretch>
            <a:fillRect/>
          </a:stretch>
        </p:blipFill>
        <p:spPr>
          <a:xfrm>
            <a:off x="989013" y="2446840"/>
            <a:ext cx="4929187" cy="3315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 Placeholder 5">
            <a:extLst>
              <a:ext uri="{FF2B5EF4-FFF2-40B4-BE49-F238E27FC236}">
                <a16:creationId xmlns:a16="http://schemas.microsoft.com/office/drawing/2014/main" id="{D8AF227A-46FF-5114-66B3-54434C09A4E2}"/>
              </a:ext>
            </a:extLst>
          </p:cNvPr>
          <p:cNvSpPr>
            <a:spLocks noGrp="1"/>
          </p:cNvSpPr>
          <p:nvPr>
            <p:ph type="body" sz="quarter" idx="3"/>
          </p:nvPr>
        </p:nvSpPr>
        <p:spPr/>
        <p:txBody>
          <a:bodyPr/>
          <a:lstStyle/>
          <a:p>
            <a:r>
              <a:rPr lang="en-US" dirty="0"/>
              <a:t>After</a:t>
            </a:r>
          </a:p>
        </p:txBody>
      </p:sp>
      <p:pic>
        <p:nvPicPr>
          <p:cNvPr id="11" name="Content Placeholder 10">
            <a:extLst>
              <a:ext uri="{FF2B5EF4-FFF2-40B4-BE49-F238E27FC236}">
                <a16:creationId xmlns:a16="http://schemas.microsoft.com/office/drawing/2014/main" id="{274DE6B1-D5E1-5AB9-950B-1E2E75ECFBCC}"/>
              </a:ext>
            </a:extLst>
          </p:cNvPr>
          <p:cNvPicPr>
            <a:picLocks noGrp="1" noChangeAspect="1"/>
          </p:cNvPicPr>
          <p:nvPr>
            <p:ph sz="quarter" idx="4"/>
          </p:nvPr>
        </p:nvPicPr>
        <p:blipFill>
          <a:blip r:embed="rId6"/>
          <a:stretch>
            <a:fillRect/>
          </a:stretch>
        </p:blipFill>
        <p:spPr>
          <a:xfrm>
            <a:off x="6273800" y="2452007"/>
            <a:ext cx="4929188" cy="3306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Audio 4">
            <a:hlinkClick r:id="" action="ppaction://media"/>
            <a:extLst>
              <a:ext uri="{FF2B5EF4-FFF2-40B4-BE49-F238E27FC236}">
                <a16:creationId xmlns:a16="http://schemas.microsoft.com/office/drawing/2014/main" id="{1D2B5CF4-CEE8-83DA-D4A6-29C02F0773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57639131"/>
      </p:ext>
    </p:extLst>
  </p:cSld>
  <p:clrMapOvr>
    <a:masterClrMapping/>
  </p:clrMapOvr>
  <mc:AlternateContent xmlns:mc="http://schemas.openxmlformats.org/markup-compatibility/2006" xmlns:p14="http://schemas.microsoft.com/office/powerpoint/2010/main">
    <mc:Choice Requires="p14">
      <p:transition spd="slow" p14:dur="2000" advTm="43590"/>
    </mc:Choice>
    <mc:Fallback xmlns="">
      <p:transition spd="slow" advTm="43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6">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E04AD-0BFA-A05D-618F-F00DEF4BBDCF}"/>
              </a:ext>
            </a:extLst>
          </p:cNvPr>
          <p:cNvSpPr>
            <a:spLocks noGrp="1"/>
          </p:cNvSpPr>
          <p:nvPr>
            <p:ph type="title"/>
          </p:nvPr>
        </p:nvSpPr>
        <p:spPr>
          <a:xfrm>
            <a:off x="990000" y="395288"/>
            <a:ext cx="4078800" cy="1597753"/>
          </a:xfrm>
        </p:spPr>
        <p:txBody>
          <a:bodyPr wrap="square" anchor="b">
            <a:normAutofit/>
          </a:bodyPr>
          <a:lstStyle/>
          <a:p>
            <a:pPr algn="ctr"/>
            <a:r>
              <a:rPr lang="en-US"/>
              <a:t>EDA – Addressing Outliers(Continued)</a:t>
            </a:r>
          </a:p>
        </p:txBody>
      </p:sp>
      <p:sp>
        <p:nvSpPr>
          <p:cNvPr id="4" name="Text Placeholder 3">
            <a:extLst>
              <a:ext uri="{FF2B5EF4-FFF2-40B4-BE49-F238E27FC236}">
                <a16:creationId xmlns:a16="http://schemas.microsoft.com/office/drawing/2014/main" id="{1DC718BD-7030-063C-92CD-D30A1EEC2B1C}"/>
              </a:ext>
            </a:extLst>
          </p:cNvPr>
          <p:cNvSpPr>
            <a:spLocks noGrp="1"/>
          </p:cNvSpPr>
          <p:nvPr>
            <p:ph idx="1"/>
          </p:nvPr>
        </p:nvSpPr>
        <p:spPr>
          <a:xfrm>
            <a:off x="990000" y="2361601"/>
            <a:ext cx="4078800" cy="3416900"/>
          </a:xfrm>
        </p:spPr>
        <p:txBody>
          <a:bodyPr>
            <a:normAutofit/>
          </a:bodyPr>
          <a:lstStyle/>
          <a:p>
            <a:r>
              <a:rPr lang="en-US" dirty="0"/>
              <a:t>Quantile function applied</a:t>
            </a:r>
          </a:p>
          <a:p>
            <a:r>
              <a:rPr lang="en-US" dirty="0"/>
              <a:t>75% used for high fence</a:t>
            </a:r>
          </a:p>
          <a:p>
            <a:r>
              <a:rPr lang="en-US" dirty="0"/>
              <a:t>25% used for low fence</a:t>
            </a:r>
          </a:p>
        </p:txBody>
      </p:sp>
      <p:cxnSp>
        <p:nvCxnSpPr>
          <p:cNvPr id="19" name="Straight Connector 18">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B2907F-4AA7-35C5-3600-055990FF8BB6}"/>
              </a:ext>
            </a:extLst>
          </p:cNvPr>
          <p:cNvPicPr>
            <a:picLocks noChangeAspect="1"/>
          </p:cNvPicPr>
          <p:nvPr/>
        </p:nvPicPr>
        <p:blipFill>
          <a:blip r:embed="rId5"/>
          <a:stretch>
            <a:fillRect/>
          </a:stretch>
        </p:blipFill>
        <p:spPr>
          <a:xfrm>
            <a:off x="6651127" y="1550694"/>
            <a:ext cx="4999885" cy="37539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Audio 4">
            <a:hlinkClick r:id="" action="ppaction://media"/>
            <a:extLst>
              <a:ext uri="{FF2B5EF4-FFF2-40B4-BE49-F238E27FC236}">
                <a16:creationId xmlns:a16="http://schemas.microsoft.com/office/drawing/2014/main" id="{3B504BFE-BD81-B096-C932-17F2F83534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13052280"/>
      </p:ext>
    </p:extLst>
  </p:cSld>
  <p:clrMapOvr>
    <a:masterClrMapping/>
  </p:clrMapOvr>
  <mc:AlternateContent xmlns:mc="http://schemas.openxmlformats.org/markup-compatibility/2006" xmlns:p14="http://schemas.microsoft.com/office/powerpoint/2010/main">
    <mc:Choice Requires="p14">
      <p:transition spd="slow" p14:dur="2000" advTm="21078"/>
    </mc:Choice>
    <mc:Fallback xmlns="">
      <p:transition spd="slow" advTm="2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AE0C0B2A-3FD1-4235-A16E-0ED1E028A9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494E066-0146-46E9-BAF1-C33240ABA2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10127693" y="4178240"/>
            <a:ext cx="633413" cy="1862138"/>
            <a:chOff x="5959192" y="333389"/>
            <a:chExt cx="633413" cy="1862138"/>
          </a:xfrm>
        </p:grpSpPr>
        <p:grpSp>
          <p:nvGrpSpPr>
            <p:cNvPr id="46" name="Group 45">
              <a:extLst>
                <a:ext uri="{FF2B5EF4-FFF2-40B4-BE49-F238E27FC236}">
                  <a16:creationId xmlns:a16="http://schemas.microsoft.com/office/drawing/2014/main" id="{B02BD80B-C499-4DAC-9580-575B04F8658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48" name="Freeform 68">
                <a:extLst>
                  <a:ext uri="{FF2B5EF4-FFF2-40B4-BE49-F238E27FC236}">
                    <a16:creationId xmlns:a16="http://schemas.microsoft.com/office/drawing/2014/main" id="{CCF069F3-858C-4C67-90C2-46017C3D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69">
                <a:extLst>
                  <a:ext uri="{FF2B5EF4-FFF2-40B4-BE49-F238E27FC236}">
                    <a16:creationId xmlns:a16="http://schemas.microsoft.com/office/drawing/2014/main" id="{8A1FFA52-DFA8-4A81-8A85-50BE13257F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Line 70">
              <a:extLst>
                <a:ext uri="{FF2B5EF4-FFF2-40B4-BE49-F238E27FC236}">
                  <a16:creationId xmlns:a16="http://schemas.microsoft.com/office/drawing/2014/main" id="{BAEDA471-60CB-4A0C-B9AD-B2B3C51EA2FD}"/>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useBgFill="1">
        <p:nvSpPr>
          <p:cNvPr id="51" name="Rectangle 50">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ED9CE-0D13-CBC4-09EC-8F8BFE9A108F}"/>
              </a:ext>
            </a:extLst>
          </p:cNvPr>
          <p:cNvSpPr>
            <a:spLocks noGrp="1"/>
          </p:cNvSpPr>
          <p:nvPr>
            <p:ph type="title"/>
          </p:nvPr>
        </p:nvSpPr>
        <p:spPr>
          <a:xfrm>
            <a:off x="7112369" y="1079500"/>
            <a:ext cx="4078800" cy="2138400"/>
          </a:xfrm>
        </p:spPr>
        <p:txBody>
          <a:bodyPr vert="horz" lIns="91440" tIns="45720" rIns="91440" bIns="45720" rtlCol="0" anchor="b" anchorCtr="0">
            <a:normAutofit/>
          </a:bodyPr>
          <a:lstStyle/>
          <a:p>
            <a:pPr algn="ctr"/>
            <a:r>
              <a:rPr lang="en-US" sz="4800" dirty="0"/>
              <a:t>EDA – Outcome</a:t>
            </a:r>
          </a:p>
        </p:txBody>
      </p:sp>
      <p:sp>
        <p:nvSpPr>
          <p:cNvPr id="13" name="Content Placeholder 12">
            <a:extLst>
              <a:ext uri="{FF2B5EF4-FFF2-40B4-BE49-F238E27FC236}">
                <a16:creationId xmlns:a16="http://schemas.microsoft.com/office/drawing/2014/main" id="{AD0A2DC2-838F-B739-C387-04102B20E935}"/>
              </a:ext>
            </a:extLst>
          </p:cNvPr>
          <p:cNvSpPr>
            <a:spLocks noGrp="1"/>
          </p:cNvSpPr>
          <p:nvPr>
            <p:ph idx="1"/>
          </p:nvPr>
        </p:nvSpPr>
        <p:spPr>
          <a:xfrm>
            <a:off x="7112369" y="4113213"/>
            <a:ext cx="4078800" cy="1655762"/>
          </a:xfrm>
        </p:spPr>
        <p:txBody>
          <a:bodyPr vert="horz" lIns="91440" tIns="45720" rIns="91440" bIns="45720" rtlCol="0">
            <a:normAutofit/>
          </a:bodyPr>
          <a:lstStyle/>
          <a:p>
            <a:pPr marL="0" indent="0" algn="ctr">
              <a:lnSpc>
                <a:spcPct val="125000"/>
              </a:lnSpc>
              <a:buNone/>
            </a:pPr>
            <a:r>
              <a:rPr lang="en-US" sz="2200" dirty="0"/>
              <a:t>35% Positive Outcome</a:t>
            </a:r>
          </a:p>
          <a:p>
            <a:pPr marL="0" indent="0" algn="ctr">
              <a:lnSpc>
                <a:spcPct val="125000"/>
              </a:lnSpc>
              <a:buNone/>
            </a:pPr>
            <a:r>
              <a:rPr lang="en-US" sz="2200" dirty="0"/>
              <a:t>65% Negative Outcome</a:t>
            </a:r>
          </a:p>
        </p:txBody>
      </p:sp>
      <p:sp>
        <p:nvSpPr>
          <p:cNvPr id="53" name="Rectangle 52">
            <a:extLst>
              <a:ext uri="{FF2B5EF4-FFF2-40B4-BE49-F238E27FC236}">
                <a16:creationId xmlns:a16="http://schemas.microsoft.com/office/drawing/2014/main" id="{558CBFC2-B76A-4B2C-BC79-1EADF5EE4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a:extLst>
              <a:ext uri="{FF2B5EF4-FFF2-40B4-BE49-F238E27FC236}">
                <a16:creationId xmlns:a16="http://schemas.microsoft.com/office/drawing/2014/main" id="{B487D1E4-C7C1-5F8F-CAE4-4720D60DADDC}"/>
              </a:ext>
            </a:extLst>
          </p:cNvPr>
          <p:cNvPicPr>
            <a:picLocks noChangeAspect="1"/>
          </p:cNvPicPr>
          <p:nvPr/>
        </p:nvPicPr>
        <p:blipFill>
          <a:blip r:embed="rId5"/>
          <a:stretch>
            <a:fillRect/>
          </a:stretch>
        </p:blipFill>
        <p:spPr>
          <a:xfrm>
            <a:off x="561328" y="1690212"/>
            <a:ext cx="4999885" cy="3474920"/>
          </a:xfrm>
          <a:prstGeom prst="rect">
            <a:avLst/>
          </a:prstGeom>
        </p:spPr>
      </p:pic>
      <p:cxnSp>
        <p:nvCxnSpPr>
          <p:cNvPr id="55" name="Straight Connector 54">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6698528-F7D8-8E47-B12F-5AA8FE252F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183287"/>
      </p:ext>
    </p:extLst>
  </p:cSld>
  <p:clrMapOvr>
    <a:masterClrMapping/>
  </p:clrMapOvr>
  <mc:AlternateContent xmlns:mc="http://schemas.openxmlformats.org/markup-compatibility/2006" xmlns:p14="http://schemas.microsoft.com/office/powerpoint/2010/main">
    <mc:Choice Requires="p14">
      <p:transition spd="slow" p14:dur="2000" advTm="24599"/>
    </mc:Choice>
    <mc:Fallback xmlns="">
      <p:transition spd="slow" advTm="24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ED9CE-0D13-CBC4-09EC-8F8BFE9A108F}"/>
              </a:ext>
            </a:extLst>
          </p:cNvPr>
          <p:cNvSpPr>
            <a:spLocks noGrp="1"/>
          </p:cNvSpPr>
          <p:nvPr>
            <p:ph type="title"/>
          </p:nvPr>
        </p:nvSpPr>
        <p:spPr>
          <a:xfrm>
            <a:off x="7112369" y="536575"/>
            <a:ext cx="4078800" cy="1453003"/>
          </a:xfrm>
        </p:spPr>
        <p:txBody>
          <a:bodyPr wrap="square" anchor="b">
            <a:normAutofit/>
          </a:bodyPr>
          <a:lstStyle/>
          <a:p>
            <a:pPr algn="ctr"/>
            <a:r>
              <a:rPr lang="en-US" dirty="0"/>
              <a:t>EDA – Pregnancies</a:t>
            </a:r>
          </a:p>
        </p:txBody>
      </p:sp>
      <p:sp>
        <p:nvSpPr>
          <p:cNvPr id="36" name="Rectangle 35">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14" name="Picture 13">
            <a:extLst>
              <a:ext uri="{FF2B5EF4-FFF2-40B4-BE49-F238E27FC236}">
                <a16:creationId xmlns:a16="http://schemas.microsoft.com/office/drawing/2014/main" id="{23916BA8-892C-07F0-6A37-0B8B3875A3C7}"/>
              </a:ext>
            </a:extLst>
          </p:cNvPr>
          <p:cNvPicPr>
            <a:picLocks noChangeAspect="1"/>
          </p:cNvPicPr>
          <p:nvPr/>
        </p:nvPicPr>
        <p:blipFill>
          <a:blip r:embed="rId5"/>
          <a:stretch>
            <a:fillRect/>
          </a:stretch>
        </p:blipFill>
        <p:spPr>
          <a:xfrm>
            <a:off x="540000" y="2165201"/>
            <a:ext cx="4999885" cy="2524942"/>
          </a:xfrm>
          <a:prstGeom prst="rect">
            <a:avLst/>
          </a:prstGeom>
        </p:spPr>
      </p:pic>
      <p:cxnSp>
        <p:nvCxnSpPr>
          <p:cNvPr id="38" name="Straight Connector 37">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AD0A2DC2-838F-B739-C387-04102B20E935}"/>
              </a:ext>
            </a:extLst>
          </p:cNvPr>
          <p:cNvSpPr>
            <a:spLocks noGrp="1"/>
          </p:cNvSpPr>
          <p:nvPr>
            <p:ph idx="1"/>
          </p:nvPr>
        </p:nvSpPr>
        <p:spPr>
          <a:xfrm>
            <a:off x="7112369" y="2877018"/>
            <a:ext cx="4078800" cy="2901482"/>
          </a:xfrm>
        </p:spPr>
        <p:txBody>
          <a:bodyPr>
            <a:normAutofit/>
          </a:bodyPr>
          <a:lstStyle/>
          <a:p>
            <a:r>
              <a:rPr lang="en-US" dirty="0"/>
              <a:t>Highest Positive Outcome Count: 0 Pregnancies 14.2% of positive outcome pool</a:t>
            </a:r>
          </a:p>
        </p:txBody>
      </p:sp>
      <p:pic>
        <p:nvPicPr>
          <p:cNvPr id="4" name="Audio 3">
            <a:hlinkClick r:id="" action="ppaction://media"/>
            <a:extLst>
              <a:ext uri="{FF2B5EF4-FFF2-40B4-BE49-F238E27FC236}">
                <a16:creationId xmlns:a16="http://schemas.microsoft.com/office/drawing/2014/main" id="{A84F86D0-C0F6-F56C-09B6-0C3E01C14F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21139009"/>
      </p:ext>
    </p:extLst>
  </p:cSld>
  <p:clrMapOvr>
    <a:masterClrMapping/>
  </p:clrMapOvr>
  <mc:AlternateContent xmlns:mc="http://schemas.openxmlformats.org/markup-compatibility/2006" xmlns:p14="http://schemas.microsoft.com/office/powerpoint/2010/main">
    <mc:Choice Requires="p14">
      <p:transition spd="slow" p14:dur="2000" advTm="24391"/>
    </mc:Choice>
    <mc:Fallback xmlns="">
      <p:transition spd="slow" advTm="24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E96A74-B62B-4642-AB22-7776A5F48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8FC60-1570-EE01-302B-666D9207B2FC}"/>
              </a:ext>
            </a:extLst>
          </p:cNvPr>
          <p:cNvSpPr>
            <a:spLocks noGrp="1"/>
          </p:cNvSpPr>
          <p:nvPr>
            <p:ph type="title"/>
          </p:nvPr>
        </p:nvSpPr>
        <p:spPr>
          <a:xfrm>
            <a:off x="1080001" y="1079500"/>
            <a:ext cx="3904750" cy="4689475"/>
          </a:xfrm>
        </p:spPr>
        <p:txBody>
          <a:bodyPr anchor="ctr">
            <a:normAutofit/>
          </a:bodyPr>
          <a:lstStyle/>
          <a:p>
            <a:pPr algn="ctr"/>
            <a:r>
              <a:rPr lang="en-US" sz="4800"/>
              <a:t>Overview</a:t>
            </a:r>
          </a:p>
        </p:txBody>
      </p:sp>
      <p:cxnSp>
        <p:nvCxnSpPr>
          <p:cNvPr id="11" name="Straight Connector 10">
            <a:extLst>
              <a:ext uri="{FF2B5EF4-FFF2-40B4-BE49-F238E27FC236}">
                <a16:creationId xmlns:a16="http://schemas.microsoft.com/office/drawing/2014/main" id="{3A513CAD-9784-4D35-BAF9-1F7DDD697B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27469FA-1ADF-FA05-F68C-68051CA709C4}"/>
              </a:ext>
            </a:extLst>
          </p:cNvPr>
          <p:cNvGraphicFramePr>
            <a:graphicFrameLocks noGrp="1"/>
          </p:cNvGraphicFramePr>
          <p:nvPr>
            <p:ph idx="1"/>
            <p:extLst>
              <p:ext uri="{D42A27DB-BD31-4B8C-83A1-F6EECF244321}">
                <p14:modId xmlns:p14="http://schemas.microsoft.com/office/powerpoint/2010/main" val="2322087529"/>
              </p:ext>
            </p:extLst>
          </p:nvPr>
        </p:nvGraphicFramePr>
        <p:xfrm>
          <a:off x="6654799" y="531814"/>
          <a:ext cx="4996207" cy="5783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998674"/>
      </p:ext>
    </p:extLst>
  </p:cSld>
  <p:clrMapOvr>
    <a:masterClrMapping/>
  </p:clrMapOvr>
  <mc:AlternateContent xmlns:mc="http://schemas.openxmlformats.org/markup-compatibility/2006" xmlns:p14="http://schemas.microsoft.com/office/powerpoint/2010/main">
    <mc:Choice Requires="p14">
      <p:transition spd="slow" p14:dur="2000" advTm="14673"/>
    </mc:Choice>
    <mc:Fallback xmlns="">
      <p:transition spd="slow" advTm="1467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35491-B349-63C9-54B7-ADC57078B230}"/>
              </a:ext>
            </a:extLst>
          </p:cNvPr>
          <p:cNvSpPr>
            <a:spLocks noGrp="1"/>
          </p:cNvSpPr>
          <p:nvPr>
            <p:ph type="title"/>
          </p:nvPr>
        </p:nvSpPr>
        <p:spPr>
          <a:xfrm>
            <a:off x="990000" y="536575"/>
            <a:ext cx="4078800" cy="1453003"/>
          </a:xfrm>
        </p:spPr>
        <p:txBody>
          <a:bodyPr wrap="square" anchor="b">
            <a:normAutofit/>
          </a:bodyPr>
          <a:lstStyle/>
          <a:p>
            <a:pPr algn="ctr"/>
            <a:r>
              <a:rPr lang="en-US" dirty="0"/>
              <a:t>EDA – Correlation Matrix</a:t>
            </a:r>
          </a:p>
        </p:txBody>
      </p:sp>
      <p:cxnSp>
        <p:nvCxnSpPr>
          <p:cNvPr id="12" name="Straight Connector 11">
            <a:extLst>
              <a:ext uri="{FF2B5EF4-FFF2-40B4-BE49-F238E27FC236}">
                <a16:creationId xmlns:a16="http://schemas.microsoft.com/office/drawing/2014/main" id="{76D745DA-D03E-47A2-9936-01C39D51A4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7594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0A824D-401B-5249-AEAC-4DD9D44EA8D4}"/>
              </a:ext>
            </a:extLst>
          </p:cNvPr>
          <p:cNvSpPr>
            <a:spLocks noGrp="1"/>
          </p:cNvSpPr>
          <p:nvPr>
            <p:ph idx="1"/>
          </p:nvPr>
        </p:nvSpPr>
        <p:spPr>
          <a:xfrm>
            <a:off x="990000" y="2877018"/>
            <a:ext cx="4078800" cy="2901482"/>
          </a:xfrm>
        </p:spPr>
        <p:txBody>
          <a:bodyPr>
            <a:normAutofit fontScale="92500" lnSpcReduction="20000"/>
          </a:bodyPr>
          <a:lstStyle/>
          <a:p>
            <a:pPr marL="0" indent="0">
              <a:buNone/>
            </a:pPr>
            <a:r>
              <a:rPr lang="en-US" u="sng" dirty="0"/>
              <a:t>Outcome is taken out of the correlation since it is binary</a:t>
            </a:r>
          </a:p>
          <a:p>
            <a:pPr marL="0" indent="0">
              <a:buNone/>
            </a:pPr>
            <a:r>
              <a:rPr lang="en-US" b="1" dirty="0"/>
              <a:t>Highest Correlation:</a:t>
            </a:r>
          </a:p>
          <a:p>
            <a:r>
              <a:rPr lang="en-US" dirty="0"/>
              <a:t>Glucose &amp; Insulin</a:t>
            </a:r>
          </a:p>
          <a:p>
            <a:r>
              <a:rPr lang="en-US" dirty="0"/>
              <a:t>Pregnancies &amp; Age</a:t>
            </a:r>
          </a:p>
          <a:p>
            <a:r>
              <a:rPr lang="en-US" dirty="0" err="1"/>
              <a:t>SkinThickness</a:t>
            </a:r>
            <a:r>
              <a:rPr lang="en-US" dirty="0"/>
              <a:t> &amp; BMI</a:t>
            </a:r>
          </a:p>
        </p:txBody>
      </p:sp>
      <p:sp>
        <p:nvSpPr>
          <p:cNvPr id="14" name="Rectangle 13">
            <a:extLst>
              <a:ext uri="{FF2B5EF4-FFF2-40B4-BE49-F238E27FC236}">
                <a16:creationId xmlns:a16="http://schemas.microsoft.com/office/drawing/2014/main" id="{E95A6F56-5B66-4656-B01E-938834D6A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5" name="Picture 4">
            <a:extLst>
              <a:ext uri="{FF2B5EF4-FFF2-40B4-BE49-F238E27FC236}">
                <a16:creationId xmlns:a16="http://schemas.microsoft.com/office/drawing/2014/main" id="{071577D3-9707-AD79-FC30-1265D94BBB33}"/>
              </a:ext>
            </a:extLst>
          </p:cNvPr>
          <p:cNvPicPr>
            <a:picLocks noChangeAspect="1"/>
          </p:cNvPicPr>
          <p:nvPr/>
        </p:nvPicPr>
        <p:blipFill>
          <a:blip r:embed="rId5"/>
          <a:stretch>
            <a:fillRect/>
          </a:stretch>
        </p:blipFill>
        <p:spPr>
          <a:xfrm>
            <a:off x="6651127" y="1821459"/>
            <a:ext cx="4999885" cy="3212426"/>
          </a:xfrm>
          <a:prstGeom prst="rect">
            <a:avLst/>
          </a:prstGeom>
        </p:spPr>
      </p:pic>
      <p:pic>
        <p:nvPicPr>
          <p:cNvPr id="6" name="Audio 5">
            <a:hlinkClick r:id="" action="ppaction://media"/>
            <a:extLst>
              <a:ext uri="{FF2B5EF4-FFF2-40B4-BE49-F238E27FC236}">
                <a16:creationId xmlns:a16="http://schemas.microsoft.com/office/drawing/2014/main" id="{A90E6200-7B26-BD4A-5681-6C35431017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5130455"/>
      </p:ext>
    </p:extLst>
  </p:cSld>
  <p:clrMapOvr>
    <a:masterClrMapping/>
  </p:clrMapOvr>
  <mc:AlternateContent xmlns:mc="http://schemas.openxmlformats.org/markup-compatibility/2006" xmlns:p14="http://schemas.microsoft.com/office/powerpoint/2010/main">
    <mc:Choice Requires="p14">
      <p:transition spd="slow" p14:dur="2000" advTm="53374"/>
    </mc:Choice>
    <mc:Fallback xmlns="">
      <p:transition spd="slow" advTm="5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68346D-5E77-4906-AC8D-57FB88F11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A0530-E0BA-85A3-F028-EA419CE4A7B5}"/>
              </a:ext>
            </a:extLst>
          </p:cNvPr>
          <p:cNvSpPr>
            <a:spLocks noGrp="1"/>
          </p:cNvSpPr>
          <p:nvPr>
            <p:ph type="title"/>
          </p:nvPr>
        </p:nvSpPr>
        <p:spPr>
          <a:xfrm>
            <a:off x="7112369" y="536575"/>
            <a:ext cx="4078800" cy="1453003"/>
          </a:xfrm>
        </p:spPr>
        <p:txBody>
          <a:bodyPr vert="horz" wrap="square" lIns="91440" tIns="45720" rIns="91440" bIns="45720" rtlCol="0" anchor="b" anchorCtr="0">
            <a:normAutofit/>
          </a:bodyPr>
          <a:lstStyle/>
          <a:p>
            <a:pPr algn="ctr"/>
            <a:r>
              <a:rPr lang="en-US" kern="1200" cap="none" spc="0" baseline="0">
                <a:solidFill>
                  <a:schemeClr val="tx1"/>
                </a:solidFill>
                <a:latin typeface="+mj-lt"/>
                <a:ea typeface="+mj-ea"/>
                <a:cs typeface="+mj-cs"/>
              </a:rPr>
              <a:t>EDA – Variables To Outcome</a:t>
            </a:r>
          </a:p>
        </p:txBody>
      </p:sp>
      <p:sp>
        <p:nvSpPr>
          <p:cNvPr id="17" name="Rectangle 16">
            <a:extLst>
              <a:ext uri="{FF2B5EF4-FFF2-40B4-BE49-F238E27FC236}">
                <a16:creationId xmlns:a16="http://schemas.microsoft.com/office/drawing/2014/main" id="{4168C6BE-41CC-4C4D-850F-F82321AE7B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8" name="Content Placeholder 7">
            <a:extLst>
              <a:ext uri="{FF2B5EF4-FFF2-40B4-BE49-F238E27FC236}">
                <a16:creationId xmlns:a16="http://schemas.microsoft.com/office/drawing/2014/main" id="{843B6000-C102-4316-970E-73A7A8F668D4}"/>
              </a:ext>
            </a:extLst>
          </p:cNvPr>
          <p:cNvPicPr>
            <a:picLocks noGrp="1" noChangeAspect="1"/>
          </p:cNvPicPr>
          <p:nvPr>
            <p:ph sz="half" idx="2"/>
          </p:nvPr>
        </p:nvPicPr>
        <p:blipFill>
          <a:blip r:embed="rId5"/>
          <a:stretch>
            <a:fillRect/>
          </a:stretch>
        </p:blipFill>
        <p:spPr>
          <a:xfrm>
            <a:off x="1153898" y="540033"/>
            <a:ext cx="3772603" cy="2754000"/>
          </a:xfrm>
          <a:prstGeom prst="rect">
            <a:avLst/>
          </a:prstGeom>
        </p:spPr>
      </p:pic>
      <p:cxnSp>
        <p:nvCxnSpPr>
          <p:cNvPr id="19" name="Straight Connector 18">
            <a:extLst>
              <a:ext uri="{FF2B5EF4-FFF2-40B4-BE49-F238E27FC236}">
                <a16:creationId xmlns:a16="http://schemas.microsoft.com/office/drawing/2014/main" id="{4CBC1FDF-AE13-4731-B38F-2761BDFDBB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B66DFABA-A674-0F27-B76E-11F3B9E9CECA}"/>
              </a:ext>
            </a:extLst>
          </p:cNvPr>
          <p:cNvPicPr>
            <a:picLocks noChangeAspect="1"/>
          </p:cNvPicPr>
          <p:nvPr/>
        </p:nvPicPr>
        <p:blipFill>
          <a:blip r:embed="rId6"/>
          <a:stretch>
            <a:fillRect/>
          </a:stretch>
        </p:blipFill>
        <p:spPr>
          <a:xfrm>
            <a:off x="1134317" y="3564000"/>
            <a:ext cx="3811765" cy="2754000"/>
          </a:xfrm>
          <a:prstGeom prst="rect">
            <a:avLst/>
          </a:prstGeom>
        </p:spPr>
      </p:pic>
      <p:sp>
        <p:nvSpPr>
          <p:cNvPr id="12" name="Content Placeholder 11">
            <a:extLst>
              <a:ext uri="{FF2B5EF4-FFF2-40B4-BE49-F238E27FC236}">
                <a16:creationId xmlns:a16="http://schemas.microsoft.com/office/drawing/2014/main" id="{32307D35-1B11-050B-3A9E-515A2577AA01}"/>
              </a:ext>
            </a:extLst>
          </p:cNvPr>
          <p:cNvSpPr>
            <a:spLocks noGrp="1"/>
          </p:cNvSpPr>
          <p:nvPr>
            <p:ph sz="half" idx="1"/>
          </p:nvPr>
        </p:nvSpPr>
        <p:spPr>
          <a:xfrm>
            <a:off x="7112369" y="2877018"/>
            <a:ext cx="4078800" cy="2901482"/>
          </a:xfrm>
        </p:spPr>
        <p:txBody>
          <a:bodyPr vert="horz" lIns="91440" tIns="45720" rIns="91440" bIns="45720" rtlCol="0">
            <a:normAutofit/>
          </a:bodyPr>
          <a:lstStyle/>
          <a:p>
            <a:r>
              <a:rPr lang="en-US" dirty="0"/>
              <a:t>All variables with higher readings are leaning to a positive outcome</a:t>
            </a:r>
          </a:p>
        </p:txBody>
      </p:sp>
      <p:pic>
        <p:nvPicPr>
          <p:cNvPr id="4" name="Audio 3">
            <a:hlinkClick r:id="" action="ppaction://media"/>
            <a:extLst>
              <a:ext uri="{FF2B5EF4-FFF2-40B4-BE49-F238E27FC236}">
                <a16:creationId xmlns:a16="http://schemas.microsoft.com/office/drawing/2014/main" id="{FE51B27B-4BCD-BDE9-6F02-628A1C90B5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7322238"/>
      </p:ext>
    </p:extLst>
  </p:cSld>
  <p:clrMapOvr>
    <a:masterClrMapping/>
  </p:clrMapOvr>
  <mc:AlternateContent xmlns:mc="http://schemas.openxmlformats.org/markup-compatibility/2006" xmlns:p14="http://schemas.microsoft.com/office/powerpoint/2010/main">
    <mc:Choice Requires="p14">
      <p:transition spd="slow" p14:dur="2000" advTm="22646"/>
    </mc:Choice>
    <mc:Fallback xmlns="">
      <p:transition spd="slow" advTm="22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FA3C1A-0403-DFA4-84C7-A3F880E6831B}"/>
              </a:ext>
            </a:extLst>
          </p:cNvPr>
          <p:cNvPicPr>
            <a:picLocks noChangeAspect="1"/>
          </p:cNvPicPr>
          <p:nvPr/>
        </p:nvPicPr>
        <p:blipFill rotWithShape="1">
          <a:blip r:embed="rId5"/>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 name="Rectangle 17">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7000"/>
                </a:srgbClr>
              </a:gs>
              <a:gs pos="55000">
                <a:srgbClr val="000000">
                  <a:alpha val="37000"/>
                </a:srgbClr>
              </a:gs>
              <a:gs pos="25000">
                <a:srgbClr val="000000">
                  <a:alpha val="22000"/>
                </a:srgbClr>
              </a:gs>
              <a:gs pos="0">
                <a:srgbClr val="000000">
                  <a:alpha val="0"/>
                </a:srgbClr>
              </a:gs>
              <a:gs pos="100000">
                <a:srgbClr val="000000">
                  <a:alpha val="0"/>
                </a:srgbClr>
              </a:gs>
              <a:gs pos="75000">
                <a:srgbClr val="000000">
                  <a:alpha val="2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1079510" y="2568575"/>
            <a:ext cx="4457690" cy="1720850"/>
          </a:xfrm>
        </p:spPr>
        <p:txBody>
          <a:bodyPr anchor="ctr">
            <a:normAutofit/>
          </a:bodyPr>
          <a:lstStyle/>
          <a:p>
            <a:r>
              <a:rPr lang="en-US" dirty="0">
                <a:solidFill>
                  <a:srgbClr val="FFFFFF"/>
                </a:solidFill>
              </a:rPr>
              <a:t>Modeling</a:t>
            </a:r>
          </a:p>
        </p:txBody>
      </p:sp>
      <p:cxnSp>
        <p:nvCxnSpPr>
          <p:cNvPr id="20" name="Straight Connector 19">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42C08B13-C5B8-55B1-E316-7FABB62103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5560376"/>
      </p:ext>
    </p:extLst>
  </p:cSld>
  <p:clrMapOvr>
    <a:masterClrMapping/>
  </p:clrMapOvr>
  <mc:AlternateContent xmlns:mc="http://schemas.openxmlformats.org/markup-compatibility/2006" xmlns:p14="http://schemas.microsoft.com/office/powerpoint/2010/main">
    <mc:Choice Requires="p14">
      <p:transition spd="slow" p14:dur="2000" advTm="24565"/>
    </mc:Choice>
    <mc:Fallback xmlns="">
      <p:transition spd="slow" advTm="2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1D78-EC21-F716-BC2E-0FA6EE03A382}"/>
              </a:ext>
            </a:extLst>
          </p:cNvPr>
          <p:cNvSpPr>
            <a:spLocks noGrp="1"/>
          </p:cNvSpPr>
          <p:nvPr>
            <p:ph type="title"/>
          </p:nvPr>
        </p:nvSpPr>
        <p:spPr/>
        <p:txBody>
          <a:bodyPr/>
          <a:lstStyle/>
          <a:p>
            <a:r>
              <a:rPr lang="en-US" dirty="0"/>
              <a:t>Model Application</a:t>
            </a:r>
          </a:p>
        </p:txBody>
      </p:sp>
      <p:sp>
        <p:nvSpPr>
          <p:cNvPr id="4" name="Text Placeholder 3">
            <a:extLst>
              <a:ext uri="{FF2B5EF4-FFF2-40B4-BE49-F238E27FC236}">
                <a16:creationId xmlns:a16="http://schemas.microsoft.com/office/drawing/2014/main" id="{7061BC6B-BDAE-B5BB-4C55-DFAD1ACF7794}"/>
              </a:ext>
            </a:extLst>
          </p:cNvPr>
          <p:cNvSpPr>
            <a:spLocks noGrp="1"/>
          </p:cNvSpPr>
          <p:nvPr>
            <p:ph type="body" idx="1"/>
          </p:nvPr>
        </p:nvSpPr>
        <p:spPr/>
        <p:txBody>
          <a:bodyPr/>
          <a:lstStyle/>
          <a:p>
            <a:r>
              <a:rPr lang="en-US" dirty="0"/>
              <a:t>Model Steps</a:t>
            </a:r>
          </a:p>
        </p:txBody>
      </p:sp>
      <p:sp>
        <p:nvSpPr>
          <p:cNvPr id="5" name="Content Placeholder 4">
            <a:extLst>
              <a:ext uri="{FF2B5EF4-FFF2-40B4-BE49-F238E27FC236}">
                <a16:creationId xmlns:a16="http://schemas.microsoft.com/office/drawing/2014/main" id="{D21C068A-F0AA-A7B1-231C-78215458D73C}"/>
              </a:ext>
            </a:extLst>
          </p:cNvPr>
          <p:cNvSpPr>
            <a:spLocks noGrp="1"/>
          </p:cNvSpPr>
          <p:nvPr>
            <p:ph sz="half" idx="2"/>
          </p:nvPr>
        </p:nvSpPr>
        <p:spPr/>
        <p:txBody>
          <a:bodyPr>
            <a:normAutofit fontScale="77500" lnSpcReduction="20000"/>
          </a:bodyPr>
          <a:lstStyle/>
          <a:p>
            <a:r>
              <a:rPr lang="en-US" dirty="0"/>
              <a:t>Splitting the data 80% Training 20% Testing</a:t>
            </a:r>
          </a:p>
          <a:p>
            <a:r>
              <a:rPr lang="en-US" dirty="0"/>
              <a:t>Fitting the model on training set</a:t>
            </a:r>
          </a:p>
          <a:p>
            <a:r>
              <a:rPr lang="en-US" dirty="0"/>
              <a:t>Predicting the model</a:t>
            </a:r>
          </a:p>
          <a:p>
            <a:r>
              <a:rPr lang="en-US" dirty="0"/>
              <a:t>Running a Confusion Matrix</a:t>
            </a:r>
          </a:p>
          <a:p>
            <a:r>
              <a:rPr lang="en-US" dirty="0"/>
              <a:t>Running ROC</a:t>
            </a:r>
          </a:p>
          <a:p>
            <a:r>
              <a:rPr lang="en-US" dirty="0"/>
              <a:t>Running Classification Report</a:t>
            </a:r>
          </a:p>
          <a:p>
            <a:r>
              <a:rPr lang="en-US" dirty="0"/>
              <a:t>Appending results</a:t>
            </a:r>
          </a:p>
        </p:txBody>
      </p:sp>
      <p:sp>
        <p:nvSpPr>
          <p:cNvPr id="6" name="Text Placeholder 5">
            <a:extLst>
              <a:ext uri="{FF2B5EF4-FFF2-40B4-BE49-F238E27FC236}">
                <a16:creationId xmlns:a16="http://schemas.microsoft.com/office/drawing/2014/main" id="{0FD96538-46F5-C07E-4B0E-D0C36D6205F6}"/>
              </a:ext>
            </a:extLst>
          </p:cNvPr>
          <p:cNvSpPr>
            <a:spLocks noGrp="1"/>
          </p:cNvSpPr>
          <p:nvPr>
            <p:ph type="body" sz="quarter" idx="3"/>
          </p:nvPr>
        </p:nvSpPr>
        <p:spPr/>
        <p:txBody>
          <a:bodyPr/>
          <a:lstStyle/>
          <a:p>
            <a:r>
              <a:rPr lang="en-US" dirty="0"/>
              <a:t>Models Applied</a:t>
            </a:r>
          </a:p>
        </p:txBody>
      </p:sp>
      <p:sp>
        <p:nvSpPr>
          <p:cNvPr id="7" name="Content Placeholder 6">
            <a:extLst>
              <a:ext uri="{FF2B5EF4-FFF2-40B4-BE49-F238E27FC236}">
                <a16:creationId xmlns:a16="http://schemas.microsoft.com/office/drawing/2014/main" id="{95397D86-E897-87CC-2806-B23692DF3EF6}"/>
              </a:ext>
            </a:extLst>
          </p:cNvPr>
          <p:cNvSpPr>
            <a:spLocks noGrp="1"/>
          </p:cNvSpPr>
          <p:nvPr>
            <p:ph sz="quarter" idx="4"/>
          </p:nvPr>
        </p:nvSpPr>
        <p:spPr/>
        <p:txBody>
          <a:bodyPr>
            <a:normAutofit fontScale="77500" lnSpcReduction="20000"/>
          </a:bodyPr>
          <a:lstStyle/>
          <a:p>
            <a:r>
              <a:rPr lang="en-US" dirty="0"/>
              <a:t>Logistic Regression on all data</a:t>
            </a:r>
          </a:p>
          <a:p>
            <a:r>
              <a:rPr lang="en-US" dirty="0"/>
              <a:t>Random Forest on all data</a:t>
            </a:r>
          </a:p>
          <a:p>
            <a:r>
              <a:rPr lang="en-US" dirty="0"/>
              <a:t>Decision Tree on all data</a:t>
            </a:r>
          </a:p>
          <a:p>
            <a:r>
              <a:rPr lang="en-US" dirty="0"/>
              <a:t>Logistic Regression on high correlated data only</a:t>
            </a:r>
          </a:p>
          <a:p>
            <a:r>
              <a:rPr lang="en-US" dirty="0"/>
              <a:t>Random Forest on high correlated data only</a:t>
            </a:r>
          </a:p>
          <a:p>
            <a:r>
              <a:rPr lang="en-US" dirty="0"/>
              <a:t>Decision Tree on high correlated data only</a:t>
            </a:r>
          </a:p>
        </p:txBody>
      </p:sp>
      <p:pic>
        <p:nvPicPr>
          <p:cNvPr id="8" name="Audio 7">
            <a:hlinkClick r:id="" action="ppaction://media"/>
            <a:extLst>
              <a:ext uri="{FF2B5EF4-FFF2-40B4-BE49-F238E27FC236}">
                <a16:creationId xmlns:a16="http://schemas.microsoft.com/office/drawing/2014/main" id="{3142332F-34AB-1570-2F44-77A7EF3EE4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27621223"/>
      </p:ext>
    </p:extLst>
  </p:cSld>
  <p:clrMapOvr>
    <a:masterClrMapping/>
  </p:clrMapOvr>
  <mc:AlternateContent xmlns:mc="http://schemas.openxmlformats.org/markup-compatibility/2006" xmlns:p14="http://schemas.microsoft.com/office/powerpoint/2010/main">
    <mc:Choice Requires="p14">
      <p:transition spd="slow" p14:dur="2000" advTm="69078"/>
    </mc:Choice>
    <mc:Fallback xmlns="">
      <p:transition spd="slow" advTm="69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6571D-2CFD-B227-EF14-9AC556067D28}"/>
              </a:ext>
            </a:extLst>
          </p:cNvPr>
          <p:cNvSpPr>
            <a:spLocks noGrp="1"/>
          </p:cNvSpPr>
          <p:nvPr>
            <p:ph type="title"/>
          </p:nvPr>
        </p:nvSpPr>
        <p:spPr/>
        <p:txBody>
          <a:bodyPr/>
          <a:lstStyle/>
          <a:p>
            <a:r>
              <a:rPr lang="en-US" dirty="0"/>
              <a:t>Model Application – Sample</a:t>
            </a:r>
          </a:p>
        </p:txBody>
      </p:sp>
      <p:sp>
        <p:nvSpPr>
          <p:cNvPr id="3" name="Text Placeholder 2">
            <a:extLst>
              <a:ext uri="{FF2B5EF4-FFF2-40B4-BE49-F238E27FC236}">
                <a16:creationId xmlns:a16="http://schemas.microsoft.com/office/drawing/2014/main" id="{58BCE4B5-A4D2-15D0-71F7-CC25E27D6135}"/>
              </a:ext>
            </a:extLst>
          </p:cNvPr>
          <p:cNvSpPr>
            <a:spLocks noGrp="1"/>
          </p:cNvSpPr>
          <p:nvPr>
            <p:ph type="body" idx="1"/>
          </p:nvPr>
        </p:nvSpPr>
        <p:spPr/>
        <p:txBody>
          <a:bodyPr/>
          <a:lstStyle/>
          <a:p>
            <a:r>
              <a:rPr lang="en-US" dirty="0"/>
              <a:t>Step One</a:t>
            </a:r>
          </a:p>
        </p:txBody>
      </p:sp>
      <p:pic>
        <p:nvPicPr>
          <p:cNvPr id="8" name="Content Placeholder 7">
            <a:extLst>
              <a:ext uri="{FF2B5EF4-FFF2-40B4-BE49-F238E27FC236}">
                <a16:creationId xmlns:a16="http://schemas.microsoft.com/office/drawing/2014/main" id="{3274B074-8C1B-5246-E3F9-B755B2958AA1}"/>
              </a:ext>
            </a:extLst>
          </p:cNvPr>
          <p:cNvPicPr>
            <a:picLocks noGrp="1" noChangeAspect="1"/>
          </p:cNvPicPr>
          <p:nvPr>
            <p:ph sz="half" idx="2"/>
          </p:nvPr>
        </p:nvPicPr>
        <p:blipFill>
          <a:blip r:embed="rId5"/>
          <a:stretch>
            <a:fillRect/>
          </a:stretch>
        </p:blipFill>
        <p:spPr>
          <a:xfrm>
            <a:off x="989013" y="3288958"/>
            <a:ext cx="4929187" cy="1631047"/>
          </a:xfrm>
        </p:spPr>
      </p:pic>
      <p:sp>
        <p:nvSpPr>
          <p:cNvPr id="5" name="Text Placeholder 4">
            <a:extLst>
              <a:ext uri="{FF2B5EF4-FFF2-40B4-BE49-F238E27FC236}">
                <a16:creationId xmlns:a16="http://schemas.microsoft.com/office/drawing/2014/main" id="{D9432227-8154-3F8D-4721-912BF4BC8263}"/>
              </a:ext>
            </a:extLst>
          </p:cNvPr>
          <p:cNvSpPr>
            <a:spLocks noGrp="1"/>
          </p:cNvSpPr>
          <p:nvPr>
            <p:ph type="body" sz="quarter" idx="3"/>
          </p:nvPr>
        </p:nvSpPr>
        <p:spPr/>
        <p:txBody>
          <a:bodyPr/>
          <a:lstStyle/>
          <a:p>
            <a:r>
              <a:rPr lang="en-US" dirty="0"/>
              <a:t>Step two &amp; Step three</a:t>
            </a:r>
          </a:p>
        </p:txBody>
      </p:sp>
      <p:pic>
        <p:nvPicPr>
          <p:cNvPr id="10" name="Content Placeholder 9">
            <a:extLst>
              <a:ext uri="{FF2B5EF4-FFF2-40B4-BE49-F238E27FC236}">
                <a16:creationId xmlns:a16="http://schemas.microsoft.com/office/drawing/2014/main" id="{E2A0F72E-A2A6-D82D-030D-C70E639AB5A1}"/>
              </a:ext>
            </a:extLst>
          </p:cNvPr>
          <p:cNvPicPr>
            <a:picLocks noGrp="1" noChangeAspect="1"/>
          </p:cNvPicPr>
          <p:nvPr>
            <p:ph sz="quarter" idx="4"/>
          </p:nvPr>
        </p:nvPicPr>
        <p:blipFill>
          <a:blip r:embed="rId6"/>
          <a:stretch>
            <a:fillRect/>
          </a:stretch>
        </p:blipFill>
        <p:spPr>
          <a:xfrm>
            <a:off x="6351283" y="3288958"/>
            <a:ext cx="4651284" cy="866183"/>
          </a:xfrm>
        </p:spPr>
      </p:pic>
      <p:pic>
        <p:nvPicPr>
          <p:cNvPr id="6" name="Audio 5">
            <a:hlinkClick r:id="" action="ppaction://media"/>
            <a:extLst>
              <a:ext uri="{FF2B5EF4-FFF2-40B4-BE49-F238E27FC236}">
                <a16:creationId xmlns:a16="http://schemas.microsoft.com/office/drawing/2014/main" id="{66D75623-9B88-C40F-F8F4-8FFC721C56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56220567"/>
      </p:ext>
    </p:extLst>
  </p:cSld>
  <p:clrMapOvr>
    <a:masterClrMapping/>
  </p:clrMapOvr>
  <mc:AlternateContent xmlns:mc="http://schemas.openxmlformats.org/markup-compatibility/2006" xmlns:p14="http://schemas.microsoft.com/office/powerpoint/2010/main">
    <mc:Choice Requires="p14">
      <p:transition spd="slow" p14:dur="2000" advTm="35795"/>
    </mc:Choice>
    <mc:Fallback xmlns="">
      <p:transition spd="slow" advTm="35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6BC9-01B5-2F47-03E2-02FA9DA8AE47}"/>
              </a:ext>
            </a:extLst>
          </p:cNvPr>
          <p:cNvSpPr>
            <a:spLocks noGrp="1"/>
          </p:cNvSpPr>
          <p:nvPr>
            <p:ph type="title"/>
          </p:nvPr>
        </p:nvSpPr>
        <p:spPr/>
        <p:txBody>
          <a:bodyPr/>
          <a:lstStyle/>
          <a:p>
            <a:r>
              <a:rPr lang="en-US" dirty="0"/>
              <a:t>Model Application – Sample (Continued)</a:t>
            </a:r>
          </a:p>
        </p:txBody>
      </p:sp>
      <p:sp>
        <p:nvSpPr>
          <p:cNvPr id="3" name="Text Placeholder 2">
            <a:extLst>
              <a:ext uri="{FF2B5EF4-FFF2-40B4-BE49-F238E27FC236}">
                <a16:creationId xmlns:a16="http://schemas.microsoft.com/office/drawing/2014/main" id="{0DE9828C-F42C-F805-D357-E19378FA27F9}"/>
              </a:ext>
            </a:extLst>
          </p:cNvPr>
          <p:cNvSpPr>
            <a:spLocks noGrp="1"/>
          </p:cNvSpPr>
          <p:nvPr>
            <p:ph type="body" idx="1"/>
          </p:nvPr>
        </p:nvSpPr>
        <p:spPr/>
        <p:txBody>
          <a:bodyPr/>
          <a:lstStyle/>
          <a:p>
            <a:r>
              <a:rPr lang="en-US" dirty="0"/>
              <a:t>Step four</a:t>
            </a:r>
          </a:p>
        </p:txBody>
      </p:sp>
      <p:pic>
        <p:nvPicPr>
          <p:cNvPr id="8" name="Content Placeholder 7">
            <a:extLst>
              <a:ext uri="{FF2B5EF4-FFF2-40B4-BE49-F238E27FC236}">
                <a16:creationId xmlns:a16="http://schemas.microsoft.com/office/drawing/2014/main" id="{8B191E80-D8BE-E3CF-E068-1A00857B0696}"/>
              </a:ext>
            </a:extLst>
          </p:cNvPr>
          <p:cNvPicPr>
            <a:picLocks noGrp="1" noChangeAspect="1"/>
          </p:cNvPicPr>
          <p:nvPr>
            <p:ph sz="half" idx="2"/>
          </p:nvPr>
        </p:nvPicPr>
        <p:blipFill>
          <a:blip r:embed="rId5"/>
          <a:stretch>
            <a:fillRect/>
          </a:stretch>
        </p:blipFill>
        <p:spPr>
          <a:xfrm>
            <a:off x="1098755" y="2430463"/>
            <a:ext cx="4709702" cy="3348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469698CB-2244-10B5-A02A-7B2671B129A5}"/>
              </a:ext>
            </a:extLst>
          </p:cNvPr>
          <p:cNvSpPr>
            <a:spLocks noGrp="1"/>
          </p:cNvSpPr>
          <p:nvPr>
            <p:ph type="body" sz="quarter" idx="3"/>
          </p:nvPr>
        </p:nvSpPr>
        <p:spPr/>
        <p:txBody>
          <a:bodyPr/>
          <a:lstStyle/>
          <a:p>
            <a:r>
              <a:rPr lang="en-US" dirty="0"/>
              <a:t>Step five</a:t>
            </a:r>
          </a:p>
        </p:txBody>
      </p:sp>
      <p:pic>
        <p:nvPicPr>
          <p:cNvPr id="10" name="Content Placeholder 9">
            <a:extLst>
              <a:ext uri="{FF2B5EF4-FFF2-40B4-BE49-F238E27FC236}">
                <a16:creationId xmlns:a16="http://schemas.microsoft.com/office/drawing/2014/main" id="{8AE838C4-8354-F380-BC8F-E2EE08DA1EFC}"/>
              </a:ext>
            </a:extLst>
          </p:cNvPr>
          <p:cNvPicPr>
            <a:picLocks noGrp="1" noChangeAspect="1"/>
          </p:cNvPicPr>
          <p:nvPr>
            <p:ph sz="quarter" idx="4"/>
          </p:nvPr>
        </p:nvPicPr>
        <p:blipFill>
          <a:blip r:embed="rId6"/>
          <a:stretch>
            <a:fillRect/>
          </a:stretch>
        </p:blipFill>
        <p:spPr>
          <a:xfrm>
            <a:off x="6273800" y="2627651"/>
            <a:ext cx="4929188" cy="2955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93D44DFD-5A28-BB0D-90C4-BFB72C0713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59786461"/>
      </p:ext>
    </p:extLst>
  </p:cSld>
  <p:clrMapOvr>
    <a:masterClrMapping/>
  </p:clrMapOvr>
  <mc:AlternateContent xmlns:mc="http://schemas.openxmlformats.org/markup-compatibility/2006" xmlns:p14="http://schemas.microsoft.com/office/powerpoint/2010/main">
    <mc:Choice Requires="p14">
      <p:transition spd="slow" p14:dur="2000" advTm="17695"/>
    </mc:Choice>
    <mc:Fallback xmlns="">
      <p:transition spd="slow" advTm="1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AA9E-1E33-3FDF-4947-7CCFD756D8E7}"/>
              </a:ext>
            </a:extLst>
          </p:cNvPr>
          <p:cNvSpPr>
            <a:spLocks noGrp="1"/>
          </p:cNvSpPr>
          <p:nvPr>
            <p:ph type="title"/>
          </p:nvPr>
        </p:nvSpPr>
        <p:spPr/>
        <p:txBody>
          <a:bodyPr/>
          <a:lstStyle/>
          <a:p>
            <a:r>
              <a:rPr lang="en-US" dirty="0"/>
              <a:t>Model Application – Sample (Continued)</a:t>
            </a:r>
          </a:p>
        </p:txBody>
      </p:sp>
      <p:sp>
        <p:nvSpPr>
          <p:cNvPr id="3" name="Text Placeholder 2">
            <a:extLst>
              <a:ext uri="{FF2B5EF4-FFF2-40B4-BE49-F238E27FC236}">
                <a16:creationId xmlns:a16="http://schemas.microsoft.com/office/drawing/2014/main" id="{7DCB7F8A-2FFF-16FF-12D0-430BCCB39722}"/>
              </a:ext>
            </a:extLst>
          </p:cNvPr>
          <p:cNvSpPr>
            <a:spLocks noGrp="1"/>
          </p:cNvSpPr>
          <p:nvPr>
            <p:ph type="body" idx="1"/>
          </p:nvPr>
        </p:nvSpPr>
        <p:spPr/>
        <p:txBody>
          <a:bodyPr/>
          <a:lstStyle/>
          <a:p>
            <a:r>
              <a:rPr lang="en-US" dirty="0"/>
              <a:t>Step six</a:t>
            </a:r>
          </a:p>
        </p:txBody>
      </p:sp>
      <p:pic>
        <p:nvPicPr>
          <p:cNvPr id="8" name="Content Placeholder 7">
            <a:extLst>
              <a:ext uri="{FF2B5EF4-FFF2-40B4-BE49-F238E27FC236}">
                <a16:creationId xmlns:a16="http://schemas.microsoft.com/office/drawing/2014/main" id="{B358793E-4D12-2689-DB3C-06829BA9A0CD}"/>
              </a:ext>
            </a:extLst>
          </p:cNvPr>
          <p:cNvPicPr>
            <a:picLocks noGrp="1" noChangeAspect="1"/>
          </p:cNvPicPr>
          <p:nvPr>
            <p:ph sz="half" idx="2"/>
          </p:nvPr>
        </p:nvPicPr>
        <p:blipFill>
          <a:blip r:embed="rId5"/>
          <a:stretch>
            <a:fillRect/>
          </a:stretch>
        </p:blipFill>
        <p:spPr>
          <a:xfrm>
            <a:off x="989013" y="2460739"/>
            <a:ext cx="4929187" cy="3287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D4BEB1F7-54B0-87E7-DD3A-CE7D904558A5}"/>
              </a:ext>
            </a:extLst>
          </p:cNvPr>
          <p:cNvSpPr>
            <a:spLocks noGrp="1"/>
          </p:cNvSpPr>
          <p:nvPr>
            <p:ph type="body" sz="quarter" idx="3"/>
          </p:nvPr>
        </p:nvSpPr>
        <p:spPr/>
        <p:txBody>
          <a:bodyPr/>
          <a:lstStyle/>
          <a:p>
            <a:r>
              <a:rPr lang="en-US" dirty="0"/>
              <a:t>Step seven</a:t>
            </a:r>
          </a:p>
        </p:txBody>
      </p:sp>
      <p:pic>
        <p:nvPicPr>
          <p:cNvPr id="10" name="Content Placeholder 9">
            <a:extLst>
              <a:ext uri="{FF2B5EF4-FFF2-40B4-BE49-F238E27FC236}">
                <a16:creationId xmlns:a16="http://schemas.microsoft.com/office/drawing/2014/main" id="{0411CFD9-4BDC-18AF-3F9D-BC2BB3CA3FD9}"/>
              </a:ext>
            </a:extLst>
          </p:cNvPr>
          <p:cNvPicPr>
            <a:picLocks noGrp="1" noChangeAspect="1"/>
          </p:cNvPicPr>
          <p:nvPr>
            <p:ph sz="quarter" idx="4"/>
          </p:nvPr>
        </p:nvPicPr>
        <p:blipFill>
          <a:blip r:embed="rId6"/>
          <a:stretch>
            <a:fillRect/>
          </a:stretch>
        </p:blipFill>
        <p:spPr>
          <a:xfrm>
            <a:off x="6447436" y="2998621"/>
            <a:ext cx="5030649" cy="2079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A6665555-9347-B451-E6A4-58474A1CDD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5233451"/>
      </p:ext>
    </p:extLst>
  </p:cSld>
  <p:clrMapOvr>
    <a:masterClrMapping/>
  </p:clrMapOvr>
  <mc:AlternateContent xmlns:mc="http://schemas.openxmlformats.org/markup-compatibility/2006" xmlns:p14="http://schemas.microsoft.com/office/powerpoint/2010/main">
    <mc:Choice Requires="p14">
      <p:transition spd="slow" p14:dur="2000" advTm="23079"/>
    </mc:Choice>
    <mc:Fallback xmlns="">
      <p:transition spd="slow" advTm="23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FBD1-8502-3E0D-470D-0CABEECA1322}"/>
              </a:ext>
            </a:extLst>
          </p:cNvPr>
          <p:cNvSpPr>
            <a:spLocks noGrp="1"/>
          </p:cNvSpPr>
          <p:nvPr>
            <p:ph type="title"/>
          </p:nvPr>
        </p:nvSpPr>
        <p:spPr/>
        <p:txBody>
          <a:bodyPr/>
          <a:lstStyle/>
          <a:p>
            <a:r>
              <a:rPr lang="en-US" dirty="0"/>
              <a:t>Model Results</a:t>
            </a:r>
          </a:p>
        </p:txBody>
      </p:sp>
      <p:sp>
        <p:nvSpPr>
          <p:cNvPr id="3" name="Text Placeholder 2">
            <a:extLst>
              <a:ext uri="{FF2B5EF4-FFF2-40B4-BE49-F238E27FC236}">
                <a16:creationId xmlns:a16="http://schemas.microsoft.com/office/drawing/2014/main" id="{14CA6276-F19B-B505-2E5C-2B3126B46AAC}"/>
              </a:ext>
            </a:extLst>
          </p:cNvPr>
          <p:cNvSpPr>
            <a:spLocks noGrp="1"/>
          </p:cNvSpPr>
          <p:nvPr>
            <p:ph type="body" idx="1"/>
          </p:nvPr>
        </p:nvSpPr>
        <p:spPr/>
        <p:txBody>
          <a:bodyPr/>
          <a:lstStyle/>
          <a:p>
            <a:r>
              <a:rPr lang="en-US" dirty="0"/>
              <a:t>Table</a:t>
            </a:r>
          </a:p>
        </p:txBody>
      </p:sp>
      <p:pic>
        <p:nvPicPr>
          <p:cNvPr id="8" name="Content Placeholder 7">
            <a:extLst>
              <a:ext uri="{FF2B5EF4-FFF2-40B4-BE49-F238E27FC236}">
                <a16:creationId xmlns:a16="http://schemas.microsoft.com/office/drawing/2014/main" id="{BC76EFA4-2197-1785-07D5-AE702DA35781}"/>
              </a:ext>
            </a:extLst>
          </p:cNvPr>
          <p:cNvPicPr>
            <a:picLocks noGrp="1" noChangeAspect="1"/>
          </p:cNvPicPr>
          <p:nvPr>
            <p:ph sz="half" idx="2"/>
          </p:nvPr>
        </p:nvPicPr>
        <p:blipFill>
          <a:blip r:embed="rId5"/>
          <a:stretch>
            <a:fillRect/>
          </a:stretch>
        </p:blipFill>
        <p:spPr>
          <a:xfrm>
            <a:off x="1114130" y="2557340"/>
            <a:ext cx="4515879" cy="2209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06C32B6A-1687-F41B-26B2-03651437293E}"/>
              </a:ext>
            </a:extLst>
          </p:cNvPr>
          <p:cNvSpPr>
            <a:spLocks noGrp="1"/>
          </p:cNvSpPr>
          <p:nvPr>
            <p:ph type="body" sz="quarter" idx="3"/>
          </p:nvPr>
        </p:nvSpPr>
        <p:spPr/>
        <p:txBody>
          <a:bodyPr/>
          <a:lstStyle/>
          <a:p>
            <a:r>
              <a:rPr lang="en-US" dirty="0"/>
              <a:t>Chart</a:t>
            </a:r>
          </a:p>
        </p:txBody>
      </p:sp>
      <p:pic>
        <p:nvPicPr>
          <p:cNvPr id="10" name="Content Placeholder 9">
            <a:extLst>
              <a:ext uri="{FF2B5EF4-FFF2-40B4-BE49-F238E27FC236}">
                <a16:creationId xmlns:a16="http://schemas.microsoft.com/office/drawing/2014/main" id="{EEAFC6FC-AF1A-7EF4-9813-3A8D58B4A80A}"/>
              </a:ext>
            </a:extLst>
          </p:cNvPr>
          <p:cNvPicPr>
            <a:picLocks noGrp="1" noChangeAspect="1"/>
          </p:cNvPicPr>
          <p:nvPr>
            <p:ph sz="quarter" idx="4"/>
          </p:nvPr>
        </p:nvPicPr>
        <p:blipFill>
          <a:blip r:embed="rId6"/>
          <a:stretch>
            <a:fillRect/>
          </a:stretch>
        </p:blipFill>
        <p:spPr>
          <a:xfrm>
            <a:off x="6475762" y="2432050"/>
            <a:ext cx="4525264" cy="3346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E5C5E6C1-BFAA-7FDC-D9CE-6ED6BFF138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5078188"/>
      </p:ext>
    </p:extLst>
  </p:cSld>
  <p:clrMapOvr>
    <a:masterClrMapping/>
  </p:clrMapOvr>
  <mc:AlternateContent xmlns:mc="http://schemas.openxmlformats.org/markup-compatibility/2006" xmlns:p14="http://schemas.microsoft.com/office/powerpoint/2010/main">
    <mc:Choice Requires="p14">
      <p:transition spd="slow" p14:dur="2000" advTm="49724"/>
    </mc:Choice>
    <mc:Fallback xmlns="">
      <p:transition spd="slow" advTm="49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FA3C1A-0403-DFA4-84C7-A3F880E6831B}"/>
              </a:ext>
            </a:extLst>
          </p:cNvPr>
          <p:cNvPicPr>
            <a:picLocks noChangeAspect="1"/>
          </p:cNvPicPr>
          <p:nvPr/>
        </p:nvPicPr>
        <p:blipFill rotWithShape="1">
          <a:blip r:embed="rId5"/>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767E5D14-5396-4D7B-996A-7BFD00576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500" y="1"/>
            <a:ext cx="10033000" cy="6858000"/>
          </a:xfrm>
          <a:prstGeom prst="rect">
            <a:avLst/>
          </a:prstGeom>
          <a:gradFill flip="none" rotWithShape="1">
            <a:gsLst>
              <a:gs pos="40000">
                <a:srgbClr val="000000">
                  <a:alpha val="35000"/>
                </a:srgbClr>
              </a:gs>
              <a:gs pos="60000">
                <a:srgbClr val="000000">
                  <a:alpha val="35000"/>
                </a:srgbClr>
              </a:gs>
              <a:gs pos="20000">
                <a:srgbClr val="000000">
                  <a:alpha val="20000"/>
                </a:srgbClr>
              </a:gs>
              <a:gs pos="0">
                <a:srgbClr val="000000">
                  <a:alpha val="0"/>
                </a:srgbClr>
              </a:gs>
              <a:gs pos="100000">
                <a:srgbClr val="000000">
                  <a:alpha val="0"/>
                </a:srgbClr>
              </a:gs>
              <a:gs pos="80000">
                <a:srgbClr val="000000">
                  <a:alpha val="2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2197100" y="1089025"/>
            <a:ext cx="7797800" cy="1532951"/>
          </a:xfrm>
        </p:spPr>
        <p:txBody>
          <a:bodyPr>
            <a:normAutofit/>
          </a:bodyPr>
          <a:lstStyle/>
          <a:p>
            <a:r>
              <a:rPr lang="en-US" dirty="0">
                <a:solidFill>
                  <a:srgbClr val="FFFFFF"/>
                </a:solidFill>
              </a:rPr>
              <a:t>Thank you!</a:t>
            </a:r>
          </a:p>
        </p:txBody>
      </p:sp>
      <p:grpSp>
        <p:nvGrpSpPr>
          <p:cNvPr id="29" name="Group 28">
            <a:extLst>
              <a:ext uri="{FF2B5EF4-FFF2-40B4-BE49-F238E27FC236}">
                <a16:creationId xmlns:a16="http://schemas.microsoft.com/office/drawing/2014/main" id="{E14350AE-EC1C-4F25-89C0-954A46AD8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30" name="Rectangle 29">
              <a:extLst>
                <a:ext uri="{FF2B5EF4-FFF2-40B4-BE49-F238E27FC236}">
                  <a16:creationId xmlns:a16="http://schemas.microsoft.com/office/drawing/2014/main" id="{AE4B8450-1C95-4531-850D-7F686ACF7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769F795D-66E2-4432-87F1-7E13EA568E8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2" name="Group 31">
                <a:extLst>
                  <a:ext uri="{FF2B5EF4-FFF2-40B4-BE49-F238E27FC236}">
                    <a16:creationId xmlns:a16="http://schemas.microsoft.com/office/drawing/2014/main" id="{E870852C-150C-4471-870D-11A27F4654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7" name="Freeform 68">
                  <a:extLst>
                    <a:ext uri="{FF2B5EF4-FFF2-40B4-BE49-F238E27FC236}">
                      <a16:creationId xmlns:a16="http://schemas.microsoft.com/office/drawing/2014/main" id="{81089950-4556-4EE5-B23C-9FA83C28F1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9">
                  <a:extLst>
                    <a:ext uri="{FF2B5EF4-FFF2-40B4-BE49-F238E27FC236}">
                      <a16:creationId xmlns:a16="http://schemas.microsoft.com/office/drawing/2014/main" id="{12CF34BC-E280-4CBF-AF4A-7F778162E8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Line 70">
                  <a:extLst>
                    <a:ext uri="{FF2B5EF4-FFF2-40B4-BE49-F238E27FC236}">
                      <a16:creationId xmlns:a16="http://schemas.microsoft.com/office/drawing/2014/main" id="{22B8AF45-EA47-4AF8-B61A-9803450AE8D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443807CF-0501-40E7-BFD0-D82647E71E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4" name="Freeform 68">
                  <a:extLst>
                    <a:ext uri="{FF2B5EF4-FFF2-40B4-BE49-F238E27FC236}">
                      <a16:creationId xmlns:a16="http://schemas.microsoft.com/office/drawing/2014/main" id="{776C808B-231E-40AC-849E-C32F2B8E2F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9">
                  <a:extLst>
                    <a:ext uri="{FF2B5EF4-FFF2-40B4-BE49-F238E27FC236}">
                      <a16:creationId xmlns:a16="http://schemas.microsoft.com/office/drawing/2014/main" id="{2363355C-504A-42FE-8E50-40CA0B20AF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6" name="Line 70">
                  <a:extLst>
                    <a:ext uri="{FF2B5EF4-FFF2-40B4-BE49-F238E27FC236}">
                      <a16:creationId xmlns:a16="http://schemas.microsoft.com/office/drawing/2014/main" id="{938C58D4-333C-44D7-B4AB-5550D5C880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5" name="Audio 4">
            <a:hlinkClick r:id="" action="ppaction://media"/>
            <a:extLst>
              <a:ext uri="{FF2B5EF4-FFF2-40B4-BE49-F238E27FC236}">
                <a16:creationId xmlns:a16="http://schemas.microsoft.com/office/drawing/2014/main" id="{265B0B12-712C-E9EC-818A-459EEBD01E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57425344"/>
      </p:ext>
    </p:extLst>
  </p:cSld>
  <p:clrMapOvr>
    <a:masterClrMapping/>
  </p:clrMapOvr>
  <mc:AlternateContent xmlns:mc="http://schemas.openxmlformats.org/markup-compatibility/2006" xmlns:p14="http://schemas.microsoft.com/office/powerpoint/2010/main">
    <mc:Choice Requires="p14">
      <p:transition spd="slow" p14:dur="2000" advTm="20787"/>
    </mc:Choice>
    <mc:Fallback xmlns="">
      <p:transition spd="slow" advTm="20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B7FA3C1A-0403-DFA4-84C7-A3F880E6831B}"/>
              </a:ext>
            </a:extLst>
          </p:cNvPr>
          <p:cNvPicPr>
            <a:picLocks noChangeAspect="1"/>
          </p:cNvPicPr>
          <p:nvPr/>
        </p:nvPicPr>
        <p:blipFill rotWithShape="1">
          <a:blip r:embed="rId5"/>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 name="Rectangle 17">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7000"/>
                </a:srgbClr>
              </a:gs>
              <a:gs pos="55000">
                <a:srgbClr val="000000">
                  <a:alpha val="37000"/>
                </a:srgbClr>
              </a:gs>
              <a:gs pos="25000">
                <a:srgbClr val="000000">
                  <a:alpha val="22000"/>
                </a:srgbClr>
              </a:gs>
              <a:gs pos="0">
                <a:srgbClr val="000000">
                  <a:alpha val="0"/>
                </a:srgbClr>
              </a:gs>
              <a:gs pos="100000">
                <a:srgbClr val="000000">
                  <a:alpha val="0"/>
                </a:srgbClr>
              </a:gs>
              <a:gs pos="75000">
                <a:srgbClr val="000000">
                  <a:alpha val="2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1079510" y="2568575"/>
            <a:ext cx="4457690" cy="1720850"/>
          </a:xfrm>
        </p:spPr>
        <p:txBody>
          <a:bodyPr anchor="ctr">
            <a:normAutofit/>
          </a:bodyPr>
          <a:lstStyle/>
          <a:p>
            <a:r>
              <a:rPr lang="en-US">
                <a:solidFill>
                  <a:srgbClr val="FFFFFF"/>
                </a:solidFill>
              </a:rPr>
              <a:t>Libraries</a:t>
            </a:r>
          </a:p>
        </p:txBody>
      </p:sp>
      <p:cxnSp>
        <p:nvCxnSpPr>
          <p:cNvPr id="20" name="Straight Connector 19">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A0D97F2-737A-08EA-FD39-BFEE517BE5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1050549"/>
      </p:ext>
    </p:extLst>
  </p:cSld>
  <p:clrMapOvr>
    <a:masterClrMapping/>
  </p:clrMapOvr>
  <mc:AlternateContent xmlns:mc="http://schemas.openxmlformats.org/markup-compatibility/2006" xmlns:p14="http://schemas.microsoft.com/office/powerpoint/2010/main">
    <mc:Choice Requires="p14">
      <p:transition spd="slow" p14:dur="2000" advTm="13777"/>
    </mc:Choice>
    <mc:Fallback xmlns="">
      <p:transition spd="slow" advTm="13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9D1023-5CF1-4B1F-98E4-A015CC244052}"/>
              </a:ext>
            </a:extLst>
          </p:cNvPr>
          <p:cNvSpPr>
            <a:spLocks noGrp="1"/>
          </p:cNvSpPr>
          <p:nvPr>
            <p:ph type="title"/>
          </p:nvPr>
        </p:nvSpPr>
        <p:spPr>
          <a:xfrm>
            <a:off x="990000" y="395288"/>
            <a:ext cx="4078800" cy="1597753"/>
          </a:xfrm>
        </p:spPr>
        <p:txBody>
          <a:bodyPr wrap="square" anchor="b">
            <a:normAutofit/>
          </a:bodyPr>
          <a:lstStyle/>
          <a:p>
            <a:pPr algn="ctr"/>
            <a:r>
              <a:rPr lang="en-US" dirty="0"/>
              <a:t>Libraries</a:t>
            </a:r>
            <a:endParaRPr lang="en-US"/>
          </a:p>
        </p:txBody>
      </p:sp>
      <p:sp>
        <p:nvSpPr>
          <p:cNvPr id="3" name="Content Placeholder 2">
            <a:extLst>
              <a:ext uri="{FF2B5EF4-FFF2-40B4-BE49-F238E27FC236}">
                <a16:creationId xmlns:a16="http://schemas.microsoft.com/office/drawing/2014/main" id="{D5BF77C3-B697-FAD6-60F1-46E369AB086B}"/>
              </a:ext>
            </a:extLst>
          </p:cNvPr>
          <p:cNvSpPr>
            <a:spLocks noGrp="1"/>
          </p:cNvSpPr>
          <p:nvPr>
            <p:ph idx="1"/>
          </p:nvPr>
        </p:nvSpPr>
        <p:spPr>
          <a:xfrm>
            <a:off x="990000" y="2361601"/>
            <a:ext cx="4078800" cy="3416900"/>
          </a:xfrm>
        </p:spPr>
        <p:txBody>
          <a:bodyPr>
            <a:normAutofit/>
          </a:bodyPr>
          <a:lstStyle/>
          <a:p>
            <a:r>
              <a:rPr lang="en-US" dirty="0"/>
              <a:t>Pandas &amp; </a:t>
            </a:r>
            <a:r>
              <a:rPr lang="en-US" dirty="0" err="1"/>
              <a:t>Numpy</a:t>
            </a:r>
            <a:endParaRPr lang="en-US" dirty="0"/>
          </a:p>
          <a:p>
            <a:r>
              <a:rPr lang="en-US" dirty="0"/>
              <a:t>Seaborn &amp; Matplotlib</a:t>
            </a:r>
          </a:p>
          <a:p>
            <a:r>
              <a:rPr lang="en-US" dirty="0" err="1"/>
              <a:t>Sklearn</a:t>
            </a:r>
            <a:r>
              <a:rPr lang="en-US" dirty="0"/>
              <a:t> &amp; </a:t>
            </a:r>
            <a:r>
              <a:rPr lang="en-US" dirty="0" err="1"/>
              <a:t>Yellowbrick</a:t>
            </a:r>
            <a:endParaRPr lang="en-US" dirty="0"/>
          </a:p>
          <a:p>
            <a:r>
              <a:rPr lang="en-US" dirty="0"/>
              <a:t>Warnings</a:t>
            </a:r>
          </a:p>
          <a:p>
            <a:endParaRPr lang="en-US" dirty="0"/>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250A47A-F59A-0AD1-4AEE-D0ADA6C6B88C}"/>
              </a:ext>
            </a:extLst>
          </p:cNvPr>
          <p:cNvPicPr>
            <a:picLocks noChangeAspect="1"/>
          </p:cNvPicPr>
          <p:nvPr/>
        </p:nvPicPr>
        <p:blipFill>
          <a:blip r:embed="rId5"/>
          <a:stretch>
            <a:fillRect/>
          </a:stretch>
        </p:blipFill>
        <p:spPr>
          <a:xfrm>
            <a:off x="6651127" y="1289732"/>
            <a:ext cx="4999885" cy="42758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C3048E7C-5C3F-DEE2-B4A0-428AB47F31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7839341"/>
      </p:ext>
    </p:extLst>
  </p:cSld>
  <p:clrMapOvr>
    <a:masterClrMapping/>
  </p:clrMapOvr>
  <mc:AlternateContent xmlns:mc="http://schemas.openxmlformats.org/markup-compatibility/2006" xmlns:p14="http://schemas.microsoft.com/office/powerpoint/2010/main">
    <mc:Choice Requires="p14">
      <p:transition spd="slow" p14:dur="2000" advTm="36092"/>
    </mc:Choice>
    <mc:Fallback xmlns="">
      <p:transition spd="slow" advTm="36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FA3C1A-0403-DFA4-84C7-A3F880E6831B}"/>
              </a:ext>
            </a:extLst>
          </p:cNvPr>
          <p:cNvPicPr>
            <a:picLocks noChangeAspect="1"/>
          </p:cNvPicPr>
          <p:nvPr/>
        </p:nvPicPr>
        <p:blipFill rotWithShape="1">
          <a:blip r:embed="rId5"/>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 name="Rectangle 17">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7000"/>
                </a:srgbClr>
              </a:gs>
              <a:gs pos="55000">
                <a:srgbClr val="000000">
                  <a:alpha val="37000"/>
                </a:srgbClr>
              </a:gs>
              <a:gs pos="25000">
                <a:srgbClr val="000000">
                  <a:alpha val="22000"/>
                </a:srgbClr>
              </a:gs>
              <a:gs pos="0">
                <a:srgbClr val="000000">
                  <a:alpha val="0"/>
                </a:srgbClr>
              </a:gs>
              <a:gs pos="100000">
                <a:srgbClr val="000000">
                  <a:alpha val="0"/>
                </a:srgbClr>
              </a:gs>
              <a:gs pos="75000">
                <a:srgbClr val="000000">
                  <a:alpha val="2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1079510" y="2568575"/>
            <a:ext cx="4457690" cy="1720850"/>
          </a:xfrm>
        </p:spPr>
        <p:txBody>
          <a:bodyPr anchor="ctr">
            <a:normAutofit/>
          </a:bodyPr>
          <a:lstStyle/>
          <a:p>
            <a:r>
              <a:rPr lang="en-US" dirty="0">
                <a:solidFill>
                  <a:srgbClr val="FFFFFF"/>
                </a:solidFill>
              </a:rPr>
              <a:t>Data</a:t>
            </a:r>
          </a:p>
        </p:txBody>
      </p:sp>
      <p:cxnSp>
        <p:nvCxnSpPr>
          <p:cNvPr id="20" name="Straight Connector 19">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7E76BE06-A42F-B2D7-C70B-84E97C4C3A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0063650"/>
      </p:ext>
    </p:extLst>
  </p:cSld>
  <p:clrMapOvr>
    <a:masterClrMapping/>
  </p:clrMapOvr>
  <mc:AlternateContent xmlns:mc="http://schemas.openxmlformats.org/markup-compatibility/2006" xmlns:p14="http://schemas.microsoft.com/office/powerpoint/2010/main">
    <mc:Choice Requires="p14">
      <p:transition spd="slow" p14:dur="2000" advTm="19947"/>
    </mc:Choice>
    <mc:Fallback xmlns="">
      <p:transition spd="slow" advTm="19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BAFC-3F97-7379-07B3-98D72551681B}"/>
              </a:ext>
            </a:extLst>
          </p:cNvPr>
          <p:cNvSpPr>
            <a:spLocks noGrp="1"/>
          </p:cNvSpPr>
          <p:nvPr>
            <p:ph type="title"/>
          </p:nvPr>
        </p:nvSpPr>
        <p:spPr/>
        <p:txBody>
          <a:bodyPr/>
          <a:lstStyle/>
          <a:p>
            <a:r>
              <a:rPr lang="en-US" dirty="0"/>
              <a:t>Data – Variables</a:t>
            </a:r>
          </a:p>
        </p:txBody>
      </p:sp>
      <p:sp>
        <p:nvSpPr>
          <p:cNvPr id="3" name="Content Placeholder 2">
            <a:extLst>
              <a:ext uri="{FF2B5EF4-FFF2-40B4-BE49-F238E27FC236}">
                <a16:creationId xmlns:a16="http://schemas.microsoft.com/office/drawing/2014/main" id="{0EA0FDBD-C18D-DCC8-2FB6-82C1ED3B08D6}"/>
              </a:ext>
            </a:extLst>
          </p:cNvPr>
          <p:cNvSpPr>
            <a:spLocks noGrp="1"/>
          </p:cNvSpPr>
          <p:nvPr>
            <p:ph idx="1"/>
          </p:nvPr>
        </p:nvSpPr>
        <p:spPr/>
        <p:txBody>
          <a:bodyPr>
            <a:normAutofit fontScale="70000" lnSpcReduction="20000"/>
          </a:bodyPr>
          <a:lstStyle/>
          <a:p>
            <a:pPr marL="0" indent="0">
              <a:buNone/>
            </a:pPr>
            <a:r>
              <a:rPr lang="en-US" dirty="0"/>
              <a:t>1. </a:t>
            </a:r>
            <a:r>
              <a:rPr lang="en-US" b="1" dirty="0"/>
              <a:t>Pregnancies: </a:t>
            </a:r>
            <a:r>
              <a:rPr lang="en-US" dirty="0"/>
              <a:t>Amount of time the patient been pregnant</a:t>
            </a:r>
          </a:p>
          <a:p>
            <a:pPr marL="0" indent="0">
              <a:buNone/>
            </a:pPr>
            <a:r>
              <a:rPr lang="en-US" dirty="0"/>
              <a:t>2. </a:t>
            </a:r>
            <a:r>
              <a:rPr lang="en-US" b="1" dirty="0"/>
              <a:t>Glucose: </a:t>
            </a:r>
            <a:r>
              <a:rPr lang="en-US" dirty="0"/>
              <a:t>Patient glucose levels</a:t>
            </a:r>
          </a:p>
          <a:p>
            <a:pPr marL="0" indent="0">
              <a:buNone/>
            </a:pPr>
            <a:r>
              <a:rPr lang="en-US" dirty="0"/>
              <a:t>3. </a:t>
            </a:r>
            <a:r>
              <a:rPr lang="en-US" b="1" dirty="0" err="1"/>
              <a:t>BloodPressure</a:t>
            </a:r>
            <a:r>
              <a:rPr lang="en-US" b="1" dirty="0"/>
              <a:t>: </a:t>
            </a:r>
            <a:r>
              <a:rPr lang="en-US" dirty="0"/>
              <a:t>Patient blood pressure</a:t>
            </a:r>
          </a:p>
          <a:p>
            <a:pPr marL="0" indent="0">
              <a:buNone/>
            </a:pPr>
            <a:r>
              <a:rPr lang="en-US" dirty="0"/>
              <a:t>4. </a:t>
            </a:r>
            <a:r>
              <a:rPr lang="en-US" b="1" dirty="0" err="1"/>
              <a:t>SkinThickness</a:t>
            </a:r>
            <a:r>
              <a:rPr lang="en-US" b="1" dirty="0"/>
              <a:t>: </a:t>
            </a:r>
            <a:r>
              <a:rPr lang="en-US" dirty="0"/>
              <a:t>Patient skin thickness</a:t>
            </a:r>
          </a:p>
          <a:p>
            <a:pPr marL="0" indent="0">
              <a:buNone/>
            </a:pPr>
            <a:r>
              <a:rPr lang="en-US" dirty="0"/>
              <a:t>5. </a:t>
            </a:r>
            <a:r>
              <a:rPr lang="en-US" b="1" dirty="0"/>
              <a:t>Insulin: </a:t>
            </a:r>
            <a:r>
              <a:rPr lang="en-US" dirty="0"/>
              <a:t>Patient insulin level</a:t>
            </a:r>
          </a:p>
          <a:p>
            <a:pPr marL="0" indent="0">
              <a:buNone/>
            </a:pPr>
            <a:r>
              <a:rPr lang="en-US" dirty="0"/>
              <a:t>6. </a:t>
            </a:r>
            <a:r>
              <a:rPr lang="en-US" b="1" dirty="0"/>
              <a:t>BMI: </a:t>
            </a:r>
            <a:r>
              <a:rPr lang="en-US" dirty="0"/>
              <a:t>Patient Body Mass Index</a:t>
            </a:r>
          </a:p>
          <a:p>
            <a:pPr marL="0" indent="0">
              <a:buNone/>
            </a:pPr>
            <a:r>
              <a:rPr lang="en-US" dirty="0"/>
              <a:t>7. </a:t>
            </a:r>
            <a:r>
              <a:rPr lang="en-US" b="1" dirty="0" err="1"/>
              <a:t>DiabetesPedigreeFunction</a:t>
            </a:r>
            <a:r>
              <a:rPr lang="en-US" b="1" dirty="0"/>
              <a:t>: </a:t>
            </a:r>
            <a:r>
              <a:rPr lang="en-US" dirty="0"/>
              <a:t>Indicates the function which scores the likelihood of diabetes based on 	family history</a:t>
            </a:r>
          </a:p>
          <a:p>
            <a:pPr marL="0" indent="0">
              <a:buNone/>
            </a:pPr>
            <a:r>
              <a:rPr lang="en-US" dirty="0"/>
              <a:t>8. </a:t>
            </a:r>
            <a:r>
              <a:rPr lang="en-US" b="1" dirty="0"/>
              <a:t>Age: </a:t>
            </a:r>
            <a:r>
              <a:rPr lang="en-US" dirty="0"/>
              <a:t>Patient age</a:t>
            </a:r>
          </a:p>
          <a:p>
            <a:pPr marL="0" indent="0">
              <a:buNone/>
            </a:pPr>
            <a:r>
              <a:rPr lang="en-US" dirty="0"/>
              <a:t>9. </a:t>
            </a:r>
            <a:r>
              <a:rPr lang="en-US" b="1" dirty="0"/>
              <a:t>Outcome: </a:t>
            </a:r>
            <a:r>
              <a:rPr lang="en-US" dirty="0"/>
              <a:t>1 for positive diabetes, 0 negative diabetes</a:t>
            </a:r>
          </a:p>
          <a:p>
            <a:endParaRPr lang="en-US" dirty="0"/>
          </a:p>
        </p:txBody>
      </p:sp>
      <p:pic>
        <p:nvPicPr>
          <p:cNvPr id="5" name="Audio 4">
            <a:hlinkClick r:id="" action="ppaction://media"/>
            <a:extLst>
              <a:ext uri="{FF2B5EF4-FFF2-40B4-BE49-F238E27FC236}">
                <a16:creationId xmlns:a16="http://schemas.microsoft.com/office/drawing/2014/main" id="{D2F68D4A-7358-1C5F-4B90-8409DDD00B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01728761"/>
      </p:ext>
    </p:extLst>
  </p:cSld>
  <p:clrMapOvr>
    <a:masterClrMapping/>
  </p:clrMapOvr>
  <mc:AlternateContent xmlns:mc="http://schemas.openxmlformats.org/markup-compatibility/2006" xmlns:p14="http://schemas.microsoft.com/office/powerpoint/2010/main">
    <mc:Choice Requires="p14">
      <p:transition spd="slow" p14:dur="2000" advTm="35361"/>
    </mc:Choice>
    <mc:Fallback xmlns="">
      <p:transition spd="slow" advTm="35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72A70-F9B8-6F6B-9F60-750BDE78A462}"/>
              </a:ext>
            </a:extLst>
          </p:cNvPr>
          <p:cNvSpPr>
            <a:spLocks noGrp="1"/>
          </p:cNvSpPr>
          <p:nvPr>
            <p:ph type="title"/>
          </p:nvPr>
        </p:nvSpPr>
        <p:spPr>
          <a:xfrm>
            <a:off x="990000" y="395288"/>
            <a:ext cx="4078800" cy="1597753"/>
          </a:xfrm>
        </p:spPr>
        <p:txBody>
          <a:bodyPr vert="horz" wrap="square" lIns="91440" tIns="45720" rIns="91440" bIns="45720" rtlCol="0" anchor="b" anchorCtr="0">
            <a:normAutofit/>
          </a:bodyPr>
          <a:lstStyle/>
          <a:p>
            <a:pPr algn="ctr"/>
            <a:r>
              <a:rPr lang="en-US" sz="3200" kern="1200" cap="none" spc="0" baseline="0" dirty="0">
                <a:solidFill>
                  <a:schemeClr val="tx1"/>
                </a:solidFill>
                <a:latin typeface="+mj-lt"/>
                <a:ea typeface="+mj-ea"/>
                <a:cs typeface="+mj-cs"/>
              </a:rPr>
              <a:t>Data – Type</a:t>
            </a:r>
          </a:p>
        </p:txBody>
      </p:sp>
      <p:sp>
        <p:nvSpPr>
          <p:cNvPr id="3" name="Content Placeholder 2">
            <a:extLst>
              <a:ext uri="{FF2B5EF4-FFF2-40B4-BE49-F238E27FC236}">
                <a16:creationId xmlns:a16="http://schemas.microsoft.com/office/drawing/2014/main" id="{A83E1329-AB15-304F-4926-C3DA21E0DDE2}"/>
              </a:ext>
            </a:extLst>
          </p:cNvPr>
          <p:cNvSpPr>
            <a:spLocks noGrp="1"/>
          </p:cNvSpPr>
          <p:nvPr>
            <p:ph sz="half" idx="1"/>
          </p:nvPr>
        </p:nvSpPr>
        <p:spPr>
          <a:xfrm>
            <a:off x="990000" y="2361601"/>
            <a:ext cx="4078800" cy="3416900"/>
          </a:xfrm>
        </p:spPr>
        <p:txBody>
          <a:bodyPr vert="horz" lIns="91440" tIns="45720" rIns="91440" bIns="45720" rtlCol="0">
            <a:normAutofit/>
          </a:bodyPr>
          <a:lstStyle/>
          <a:p>
            <a:r>
              <a:rPr lang="en-US" b="1" u="sng" dirty="0"/>
              <a:t>Initial observation</a:t>
            </a:r>
          </a:p>
          <a:p>
            <a:pPr lvl="1"/>
            <a:r>
              <a:rPr lang="en-US" dirty="0"/>
              <a:t>All variables are numeric with the exception of Outcome. </a:t>
            </a:r>
          </a:p>
          <a:p>
            <a:pPr lvl="1"/>
            <a:r>
              <a:rPr lang="en-US" dirty="0"/>
              <a:t>Logistic regression was the first choice to go with modeling. </a:t>
            </a:r>
          </a:p>
        </p:txBody>
      </p:sp>
      <p:cxnSp>
        <p:nvCxnSpPr>
          <p:cNvPr id="12" name="Straight Connector 11">
            <a:extLst>
              <a:ext uri="{FF2B5EF4-FFF2-40B4-BE49-F238E27FC236}">
                <a16:creationId xmlns:a16="http://schemas.microsoft.com/office/drawing/2014/main" id="{CC9CF63D-A2A3-4ECF-BC53-4B0D56918F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540033"/>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a:extLst>
              <a:ext uri="{FF2B5EF4-FFF2-40B4-BE49-F238E27FC236}">
                <a16:creationId xmlns:a16="http://schemas.microsoft.com/office/drawing/2014/main" id="{96467249-66D6-879C-C311-ACD04C38E90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651127" y="1920858"/>
            <a:ext cx="4999885" cy="3013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Audio 5">
            <a:hlinkClick r:id="" action="ppaction://media"/>
            <a:extLst>
              <a:ext uri="{FF2B5EF4-FFF2-40B4-BE49-F238E27FC236}">
                <a16:creationId xmlns:a16="http://schemas.microsoft.com/office/drawing/2014/main" id="{1287F9EF-0B69-76D4-4735-7AB9B94A60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0935166"/>
      </p:ext>
    </p:extLst>
  </p:cSld>
  <p:clrMapOvr>
    <a:masterClrMapping/>
  </p:clrMapOvr>
  <mc:AlternateContent xmlns:mc="http://schemas.openxmlformats.org/markup-compatibility/2006" xmlns:p14="http://schemas.microsoft.com/office/powerpoint/2010/main">
    <mc:Choice Requires="p14">
      <p:transition spd="slow" p14:dur="2000" advTm="41430"/>
    </mc:Choice>
    <mc:Fallback xmlns="">
      <p:transition spd="slow" advTm="41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A2F5-C566-EC76-4AD7-7D891CAC1417}"/>
              </a:ext>
            </a:extLst>
          </p:cNvPr>
          <p:cNvSpPr>
            <a:spLocks noGrp="1"/>
          </p:cNvSpPr>
          <p:nvPr>
            <p:ph type="title"/>
          </p:nvPr>
        </p:nvSpPr>
        <p:spPr/>
        <p:txBody>
          <a:bodyPr/>
          <a:lstStyle/>
          <a:p>
            <a:r>
              <a:rPr lang="en-US" dirty="0"/>
              <a:t>Data – Cleaning</a:t>
            </a:r>
          </a:p>
        </p:txBody>
      </p:sp>
      <p:graphicFrame>
        <p:nvGraphicFramePr>
          <p:cNvPr id="11" name="Content Placeholder 2">
            <a:extLst>
              <a:ext uri="{FF2B5EF4-FFF2-40B4-BE49-F238E27FC236}">
                <a16:creationId xmlns:a16="http://schemas.microsoft.com/office/drawing/2014/main" id="{2AF73277-9320-BDA4-CD30-8E6E484FFEEC}"/>
              </a:ext>
            </a:extLst>
          </p:cNvPr>
          <p:cNvGraphicFramePr>
            <a:graphicFrameLocks noGrp="1"/>
          </p:cNvGraphicFramePr>
          <p:nvPr>
            <p:ph sz="half" idx="1"/>
          </p:nvPr>
        </p:nvGraphicFramePr>
        <p:xfrm>
          <a:off x="989400" y="1685925"/>
          <a:ext cx="4928400" cy="40925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Content Placeholder 3">
            <a:extLst>
              <a:ext uri="{FF2B5EF4-FFF2-40B4-BE49-F238E27FC236}">
                <a16:creationId xmlns:a16="http://schemas.microsoft.com/office/drawing/2014/main" id="{9B2DCAA7-0340-C05F-808F-1F69C291099A}"/>
              </a:ext>
            </a:extLst>
          </p:cNvPr>
          <p:cNvSpPr>
            <a:spLocks noGrp="1"/>
          </p:cNvSpPr>
          <p:nvPr>
            <p:ph sz="half" idx="2"/>
          </p:nvPr>
        </p:nvSpPr>
        <p:spPr>
          <a:xfrm>
            <a:off x="6549812" y="1010397"/>
            <a:ext cx="4928400" cy="586628"/>
          </a:xfrm>
        </p:spPr>
        <p:txBody>
          <a:bodyPr/>
          <a:lstStyle/>
          <a:p>
            <a:r>
              <a:rPr lang="en-US" dirty="0"/>
              <a:t>Before fix</a:t>
            </a:r>
          </a:p>
        </p:txBody>
      </p:sp>
      <p:pic>
        <p:nvPicPr>
          <p:cNvPr id="6" name="Picture 5">
            <a:extLst>
              <a:ext uri="{FF2B5EF4-FFF2-40B4-BE49-F238E27FC236}">
                <a16:creationId xmlns:a16="http://schemas.microsoft.com/office/drawing/2014/main" id="{DCD21F8C-E0A6-021D-68E3-708DE9502121}"/>
              </a:ext>
            </a:extLst>
          </p:cNvPr>
          <p:cNvPicPr>
            <a:picLocks noChangeAspect="1"/>
          </p:cNvPicPr>
          <p:nvPr/>
        </p:nvPicPr>
        <p:blipFill>
          <a:blip r:embed="rId10"/>
          <a:stretch>
            <a:fillRect/>
          </a:stretch>
        </p:blipFill>
        <p:spPr>
          <a:xfrm>
            <a:off x="6667500" y="1508125"/>
            <a:ext cx="4587688" cy="2032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3">
            <a:extLst>
              <a:ext uri="{FF2B5EF4-FFF2-40B4-BE49-F238E27FC236}">
                <a16:creationId xmlns:a16="http://schemas.microsoft.com/office/drawing/2014/main" id="{F4EB5A9B-2DFE-90AD-BB0A-B81EF1DE8846}"/>
              </a:ext>
            </a:extLst>
          </p:cNvPr>
          <p:cNvSpPr txBox="1">
            <a:spLocks/>
          </p:cNvSpPr>
          <p:nvPr/>
        </p:nvSpPr>
        <p:spPr>
          <a:xfrm>
            <a:off x="6549812" y="3540645"/>
            <a:ext cx="4928400" cy="586628"/>
          </a:xfrm>
          <a:prstGeom prst="rect">
            <a:avLst/>
          </a:prstGeom>
        </p:spPr>
        <p:txBody>
          <a:bodyPr vert="horz" lIns="91440" tIns="45720" rIns="91440" bIns="45720" rtlCol="0">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fix</a:t>
            </a:r>
          </a:p>
        </p:txBody>
      </p:sp>
      <p:pic>
        <p:nvPicPr>
          <p:cNvPr id="9" name="Picture 8">
            <a:extLst>
              <a:ext uri="{FF2B5EF4-FFF2-40B4-BE49-F238E27FC236}">
                <a16:creationId xmlns:a16="http://schemas.microsoft.com/office/drawing/2014/main" id="{AE2FF2AB-0499-839A-6BF5-8D1958E18CF1}"/>
              </a:ext>
            </a:extLst>
          </p:cNvPr>
          <p:cNvPicPr>
            <a:picLocks noChangeAspect="1"/>
          </p:cNvPicPr>
          <p:nvPr/>
        </p:nvPicPr>
        <p:blipFill>
          <a:blip r:embed="rId11"/>
          <a:stretch>
            <a:fillRect/>
          </a:stretch>
        </p:blipFill>
        <p:spPr>
          <a:xfrm>
            <a:off x="6666631" y="4038373"/>
            <a:ext cx="4694762" cy="2029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Audio 4">
            <a:hlinkClick r:id="" action="ppaction://media"/>
            <a:extLst>
              <a:ext uri="{FF2B5EF4-FFF2-40B4-BE49-F238E27FC236}">
                <a16:creationId xmlns:a16="http://schemas.microsoft.com/office/drawing/2014/main" id="{403B7CCB-EA54-ADB1-0F6B-9D918A244BB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8938522"/>
      </p:ext>
    </p:extLst>
  </p:cSld>
  <p:clrMapOvr>
    <a:masterClrMapping/>
  </p:clrMapOvr>
  <mc:AlternateContent xmlns:mc="http://schemas.openxmlformats.org/markup-compatibility/2006" xmlns:p14="http://schemas.microsoft.com/office/powerpoint/2010/main">
    <mc:Choice Requires="p14">
      <p:transition spd="slow" p14:dur="2000" advTm="41564"/>
    </mc:Choice>
    <mc:Fallback xmlns="">
      <p:transition spd="slow" advTm="4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F4CD6D0-88B6-45F4-AC60-54587D3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FA3C1A-0403-DFA4-84C7-A3F880E6831B}"/>
              </a:ext>
            </a:extLst>
          </p:cNvPr>
          <p:cNvPicPr>
            <a:picLocks noChangeAspect="1"/>
          </p:cNvPicPr>
          <p:nvPr/>
        </p:nvPicPr>
        <p:blipFill rotWithShape="1">
          <a:blip r:embed="rId5"/>
          <a:srcRect b="25000"/>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 name="Rectangle 17">
            <a:extLst>
              <a:ext uri="{FF2B5EF4-FFF2-40B4-BE49-F238E27FC236}">
                <a16:creationId xmlns:a16="http://schemas.microsoft.com/office/drawing/2014/main" id="{2A079D24-860A-4799-B3AE-658D4F136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76325"/>
            <a:ext cx="12191999" cy="4705352"/>
          </a:xfrm>
          <a:prstGeom prst="rect">
            <a:avLst/>
          </a:prstGeom>
          <a:gradFill flip="none" rotWithShape="1">
            <a:gsLst>
              <a:gs pos="45000">
                <a:srgbClr val="000000">
                  <a:alpha val="37000"/>
                </a:srgbClr>
              </a:gs>
              <a:gs pos="55000">
                <a:srgbClr val="000000">
                  <a:alpha val="37000"/>
                </a:srgbClr>
              </a:gs>
              <a:gs pos="25000">
                <a:srgbClr val="000000">
                  <a:alpha val="22000"/>
                </a:srgbClr>
              </a:gs>
              <a:gs pos="0">
                <a:srgbClr val="000000">
                  <a:alpha val="0"/>
                </a:srgbClr>
              </a:gs>
              <a:gs pos="100000">
                <a:srgbClr val="000000">
                  <a:alpha val="0"/>
                </a:srgbClr>
              </a:gs>
              <a:gs pos="75000">
                <a:srgbClr val="000000">
                  <a:alpha val="22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C0F6CC3-8950-E3CD-628B-078F39769C18}"/>
              </a:ext>
            </a:extLst>
          </p:cNvPr>
          <p:cNvSpPr>
            <a:spLocks noGrp="1"/>
          </p:cNvSpPr>
          <p:nvPr>
            <p:ph type="ctrTitle"/>
          </p:nvPr>
        </p:nvSpPr>
        <p:spPr>
          <a:xfrm>
            <a:off x="1079510" y="2568575"/>
            <a:ext cx="4457690" cy="1720850"/>
          </a:xfrm>
        </p:spPr>
        <p:txBody>
          <a:bodyPr anchor="ctr">
            <a:normAutofit/>
          </a:bodyPr>
          <a:lstStyle/>
          <a:p>
            <a:r>
              <a:rPr lang="en-US" dirty="0">
                <a:solidFill>
                  <a:srgbClr val="FFFFFF"/>
                </a:solidFill>
              </a:rPr>
              <a:t>Exploratory Data Analysis (EDA)</a:t>
            </a:r>
          </a:p>
        </p:txBody>
      </p:sp>
      <p:cxnSp>
        <p:nvCxnSpPr>
          <p:cNvPr id="20" name="Straight Connector 19">
            <a:extLst>
              <a:ext uri="{FF2B5EF4-FFF2-40B4-BE49-F238E27FC236}">
                <a16:creationId xmlns:a16="http://schemas.microsoft.com/office/drawing/2014/main" id="{6C14D892-36B8-4065-9158-50C22E1E69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3429000"/>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B1F1A49E-407F-F118-8EE6-168205B05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56228118"/>
      </p:ext>
    </p:extLst>
  </p:cSld>
  <p:clrMapOvr>
    <a:masterClrMapping/>
  </p:clrMapOvr>
  <mc:AlternateContent xmlns:mc="http://schemas.openxmlformats.org/markup-compatibility/2006" xmlns:p14="http://schemas.microsoft.com/office/powerpoint/2010/main">
    <mc:Choice Requires="p14">
      <p:transition spd="slow" p14:dur="2000" advTm="28061"/>
    </mc:Choice>
    <mc:Fallback xmlns="">
      <p:transition spd="slow" advTm="28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rostyVTI">
  <a:themeElements>
    <a:clrScheme name="AnalogousFromLightSeedRightStep">
      <a:dk1>
        <a:srgbClr val="000000"/>
      </a:dk1>
      <a:lt1>
        <a:srgbClr val="FFFFFF"/>
      </a:lt1>
      <a:dk2>
        <a:srgbClr val="323820"/>
      </a:dk2>
      <a:lt2>
        <a:srgbClr val="E2E5E8"/>
      </a:lt2>
      <a:accent1>
        <a:srgbClr val="E9893F"/>
      </a:accent1>
      <a:accent2>
        <a:srgbClr val="B3A13B"/>
      </a:accent2>
      <a:accent3>
        <a:srgbClr val="93AC4E"/>
      </a:accent3>
      <a:accent4>
        <a:srgbClr val="60B738"/>
      </a:accent4>
      <a:accent5>
        <a:srgbClr val="2DBB3C"/>
      </a:accent5>
      <a:accent6>
        <a:srgbClr val="32B777"/>
      </a:accent6>
      <a:hlink>
        <a:srgbClr val="5B86A7"/>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2940</TotalTime>
  <Words>2353</Words>
  <Application>Microsoft Office PowerPoint</Application>
  <PresentationFormat>Widescreen</PresentationFormat>
  <Paragraphs>211</Paragraphs>
  <Slides>28</Slides>
  <Notes>28</Notes>
  <HiddenSlides>0</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Avenir Next LT Pro</vt:lpstr>
      <vt:lpstr>Calibri</vt:lpstr>
      <vt:lpstr>Goudy Old Style</vt:lpstr>
      <vt:lpstr>Symbol</vt:lpstr>
      <vt:lpstr>Wingdings</vt:lpstr>
      <vt:lpstr>FrostyVTI</vt:lpstr>
      <vt:lpstr>Diabetes</vt:lpstr>
      <vt:lpstr>Overview</vt:lpstr>
      <vt:lpstr>Libraries</vt:lpstr>
      <vt:lpstr>Libraries</vt:lpstr>
      <vt:lpstr>Data</vt:lpstr>
      <vt:lpstr>Data – Variables</vt:lpstr>
      <vt:lpstr>Data – Type</vt:lpstr>
      <vt:lpstr>Data – Cleaning</vt:lpstr>
      <vt:lpstr>Exploratory Data Analysis (EDA)</vt:lpstr>
      <vt:lpstr>EDA – Addressing Nan Values</vt:lpstr>
      <vt:lpstr>EDA – Addressing Nan Values (Continued)</vt:lpstr>
      <vt:lpstr>EDA – Addressing Nan Values (Continued)</vt:lpstr>
      <vt:lpstr>EDA – Addressing Nan Values (Continued)</vt:lpstr>
      <vt:lpstr>EDA – Addressing Nan Values (Continued)</vt:lpstr>
      <vt:lpstr>EDA – Addressing Nan Values (Continued)</vt:lpstr>
      <vt:lpstr>EDA – Addressing Outliers</vt:lpstr>
      <vt:lpstr>EDA – Addressing Outliers(Continued)</vt:lpstr>
      <vt:lpstr>EDA – Outcome</vt:lpstr>
      <vt:lpstr>EDA – Pregnancies</vt:lpstr>
      <vt:lpstr>EDA – Correlation Matrix</vt:lpstr>
      <vt:lpstr>EDA – Variables To Outcome</vt:lpstr>
      <vt:lpstr>Modeling</vt:lpstr>
      <vt:lpstr>Model Application</vt:lpstr>
      <vt:lpstr>Model Application – Sample</vt:lpstr>
      <vt:lpstr>Model Application – Sample (Continued)</vt:lpstr>
      <vt:lpstr>Model Application – Sample (Continued)</vt:lpstr>
      <vt:lpstr>Model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Diabetes</dc:title>
  <dc:creator>Abed Tabbalat</dc:creator>
  <cp:lastModifiedBy>Abed Tabbalat</cp:lastModifiedBy>
  <cp:revision>1</cp:revision>
  <dcterms:created xsi:type="dcterms:W3CDTF">2022-11-12T19:33:54Z</dcterms:created>
  <dcterms:modified xsi:type="dcterms:W3CDTF">2023-03-04T05:44:07Z</dcterms:modified>
</cp:coreProperties>
</file>